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86.png" ContentType="image/png"/>
  <Override PartName="/ppt/media/image13.png" ContentType="image/png"/>
  <Override PartName="/ppt/media/image1.png" ContentType="image/png"/>
  <Override PartName="/ppt/media/image38.png" ContentType="image/png"/>
  <Override PartName="/ppt/media/image8.png" ContentType="image/png"/>
  <Override PartName="/ppt/media/image85.png" ContentType="image/png"/>
  <Override PartName="/ppt/media/image49.png" ContentType="image/png"/>
  <Override PartName="/ppt/media/image100.png" ContentType="image/png"/>
  <Override PartName="/ppt/media/image12.png" ContentType="image/png"/>
  <Override PartName="/ppt/media/image109.png" ContentType="image/png"/>
  <Override PartName="/ppt/media/image37.png" ContentType="image/png"/>
  <Override PartName="/ppt/media/image7.png" ContentType="image/png"/>
  <Override PartName="/ppt/media/image19.png" ContentType="image/png"/>
  <Override PartName="/ppt/media/image84.png" ContentType="image/png"/>
  <Override PartName="/ppt/media/image48.png" ContentType="image/png"/>
  <Override PartName="/ppt/media/image11.png" ContentType="image/png"/>
  <Override PartName="/ppt/media/image108.png" ContentType="image/png"/>
  <Override PartName="/ppt/media/image36.png" ContentType="image/png"/>
  <Override PartName="/ppt/media/image6.png" ContentType="image/png"/>
  <Override PartName="/ppt/media/image18.png" ContentType="image/png"/>
  <Override PartName="/ppt/media/image83.png" ContentType="image/png"/>
  <Override PartName="/ppt/media/image29.png" ContentType="image/png"/>
  <Override PartName="/ppt/media/image94.png" ContentType="image/png"/>
  <Override PartName="/ppt/media/image47.png" ContentType="image/png"/>
  <Override PartName="/ppt/media/image10.png" ContentType="image/png"/>
  <Override PartName="/ppt/media/image107.png" ContentType="image/png"/>
  <Override PartName="/ppt/media/image35.png" ContentType="image/png"/>
  <Override PartName="/ppt/media/image5.png" ContentType="image/png"/>
  <Override PartName="/ppt/media/image17.png" ContentType="image/png"/>
  <Override PartName="/ppt/media/image82.png" ContentType="image/png"/>
  <Override PartName="/ppt/media/image28.png" ContentType="image/png"/>
  <Override PartName="/ppt/media/image93.png" ContentType="image/png"/>
  <Override PartName="/ppt/media/image34.png" ContentType="image/png"/>
  <Override PartName="/ppt/media/image4.png" ContentType="image/png"/>
  <Override PartName="/ppt/media/image16.png" ContentType="image/png"/>
  <Override PartName="/ppt/media/image81.png" ContentType="image/png"/>
  <Override PartName="/ppt/media/image27.png" ContentType="image/png"/>
  <Override PartName="/ppt/media/image92.png" ContentType="image/png"/>
  <Override PartName="/ppt/media/image33.png" ContentType="image/png"/>
  <Override PartName="/ppt/media/image70.png" ContentType="image/png"/>
  <Override PartName="/ppt/media/image114.png" ContentType="image/png"/>
  <Override PartName="/ppt/media/image71.png" ContentType="image/png"/>
  <Override PartName="/ppt/media/image115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87.png" ContentType="image/png"/>
  <Override PartName="/ppt/media/image88.png" ContentType="image/png"/>
  <Override PartName="/ppt/media/image96.png" ContentType="image/png"/>
  <Override PartName="/ppt/media/image103.png" ContentType="image/png"/>
  <Override PartName="/ppt/media/image97.png" ContentType="image/png"/>
  <Override PartName="/ppt/media/image104.png" ContentType="image/png"/>
  <Override PartName="/ppt/media/image60.png" ContentType="image/png"/>
  <Override PartName="/ppt/media/image95.png" ContentType="image/png"/>
  <Override PartName="/ppt/media/image102.png" ContentType="image/png"/>
  <Override PartName="/ppt/media/image113.png" ContentType="image/png"/>
  <Override PartName="/ppt/media/image79.png" ContentType="image/png"/>
  <Override PartName="/ppt/media/image101.png" ContentType="image/png"/>
  <Override PartName="/ppt/media/image99.png" ContentType="image/png"/>
  <Override PartName="/ppt/media/image106.png" ContentType="image/png"/>
  <Override PartName="/ppt/media/image62.png" ContentType="image/png"/>
  <Override PartName="/ppt/media/image112.png" ContentType="image/png"/>
  <Override PartName="/ppt/media/image98.png" ContentType="image/png"/>
  <Override PartName="/ppt/media/image105.png" ContentType="image/png"/>
  <Override PartName="/ppt/media/image61.png" ContentType="image/png"/>
  <Override PartName="/ppt/media/image89.png" ContentType="image/png"/>
  <Override PartName="/ppt/media/image111.png" ContentType="image/png"/>
  <Override PartName="/ppt/media/image69.png" ContentType="image/png"/>
  <Override PartName="/ppt/media/image32.png" ContentType="image/png"/>
  <Override PartName="/ppt/media/image68.png" ContentType="image/png"/>
  <Override PartName="/ppt/media/image31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15.jpeg" ContentType="image/jpeg"/>
  <Override PartName="/ppt/media/image63.png" ContentType="image/png"/>
  <Override PartName="/ppt/media/image23.png" ContentType="image/png"/>
  <Override PartName="/ppt/media/image22.png" ContentType="image/png"/>
  <Override PartName="/ppt/media/image59.png" ContentType="image/png"/>
  <Override PartName="/ppt/media/image110.png" ContentType="image/png"/>
  <Override PartName="/ppt/media/image24.png" ContentType="image/png"/>
  <Override PartName="/ppt/media/image21.png" ContentType="image/png"/>
  <Override PartName="/ppt/media/image58.png" ContentType="image/png"/>
  <Override PartName="/ppt/media/image20.png" ContentType="image/png"/>
  <Override PartName="/ppt/media/image57.png" ContentType="image/png"/>
  <Override PartName="/ppt/media/image25.png" ContentType="image/png"/>
  <Override PartName="/ppt/media/image90.png" ContentType="image/png"/>
  <Override PartName="/ppt/media/image2.png" ContentType="image/png"/>
  <Override PartName="/ppt/media/image14.png" ContentType="image/png"/>
  <Override PartName="/ppt/media/image26.png" ContentType="image/png"/>
  <Override PartName="/ppt/media/image91.png" ContentType="image/png"/>
  <Override PartName="/ppt/media/image80.png" ContentType="image/png"/>
  <Override PartName="/ppt/media/image3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7E2DE10-CBF3-4920-9EA5-62D532ED911C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AA5C8BE-C129-4348-96DB-B3028EABEAE8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9333049-B78A-4740-ADD1-7EA6CE561829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9B7FFB1-63B6-43A8-A369-C8E2ABA22BF6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E9B385C-0880-4761-AAD1-EE7E367CB116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5729FB8-A0BD-488C-9FBE-74C902711C82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78F69FC-0667-44F5-A33B-EEB274443171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2B318B5-72B0-4A92-91C8-DEAA96B93F37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BFEB42B-35A6-459C-8484-C7F0F1A7B1F4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7550A3E-7F60-45D9-9344-DF4F0BC4EFE9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FC13AEC-AAAE-45B2-B832-18E3861F4A9F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EDFA750-581F-4F01-8D12-93389868ABC3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pt-BR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345D9FE-FD36-486C-8A38-F70C661B8EAB}" type="slidenum">
              <a:rPr b="0" lang="pt-BR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09.png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jpeg"/><Relationship Id="rId1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54;p13" descr=""/>
          <p:cNvPicPr/>
          <p:nvPr/>
        </p:nvPicPr>
        <p:blipFill>
          <a:blip r:embed="rId1"/>
          <a:stretch/>
        </p:blipFill>
        <p:spPr>
          <a:xfrm>
            <a:off x="4572000" y="577800"/>
            <a:ext cx="3965040" cy="3851280"/>
          </a:xfrm>
          <a:prstGeom prst="rect">
            <a:avLst/>
          </a:prstGeom>
          <a:ln w="0">
            <a:noFill/>
          </a:ln>
        </p:spPr>
      </p:pic>
      <p:sp>
        <p:nvSpPr>
          <p:cNvPr id="40" name="Google Shape;55;p13"/>
          <p:cNvSpPr/>
          <p:nvPr/>
        </p:nvSpPr>
        <p:spPr>
          <a:xfrm>
            <a:off x="514440" y="684000"/>
            <a:ext cx="4437720" cy="98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8000"/>
              </a:lnSpc>
              <a:buNone/>
              <a:tabLst>
                <a:tab algn="l" pos="0"/>
              </a:tabLst>
            </a:pPr>
            <a:r>
              <a:rPr b="0" lang="pt-BR" sz="3000" spc="-1" strike="noStrike">
                <a:solidFill>
                  <a:srgbClr val="52c7e7"/>
                </a:solidFill>
                <a:latin typeface="Montserrat ExtraBold"/>
                <a:ea typeface="Montserrat ExtraBold"/>
              </a:rPr>
              <a:t>1 dia de Imersão 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8000"/>
              </a:lnSpc>
              <a:buNone/>
              <a:tabLst>
                <a:tab algn="l" pos="0"/>
              </a:tabLst>
            </a:pPr>
            <a:r>
              <a:rPr b="0" lang="pt-BR" sz="3000" spc="-1" strike="noStrike">
                <a:solidFill>
                  <a:srgbClr val="52c7e7"/>
                </a:solidFill>
                <a:latin typeface="Montserrat ExtraBold"/>
                <a:ea typeface="Montserrat ExtraBold"/>
              </a:rPr>
              <a:t>em Go❤️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41" name="Google Shape;56;p13"/>
          <p:cNvSpPr/>
          <p:nvPr/>
        </p:nvSpPr>
        <p:spPr>
          <a:xfrm>
            <a:off x="514440" y="2142000"/>
            <a:ext cx="3880800" cy="83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8000"/>
              </a:lnSpc>
              <a:buNone/>
              <a:tabLst>
                <a:tab algn="l" pos="0"/>
              </a:tabLst>
            </a:pPr>
            <a:r>
              <a:rPr b="0" lang="pt-BR" sz="1700" spc="-1" strike="noStrike">
                <a:solidFill>
                  <a:srgbClr val="000000"/>
                </a:solidFill>
                <a:latin typeface="Montserrat SemiBold"/>
                <a:ea typeface="Montserrat SemiBold"/>
              </a:rPr>
              <a:t>Vamos conhecer e explorar esta poderosa linguagem de programação Web</a:t>
            </a:r>
            <a:endParaRPr b="0" lang="en-US" sz="1700" spc="-1" strike="noStrike">
              <a:latin typeface="Arial"/>
            </a:endParaRPr>
          </a:p>
        </p:txBody>
      </p:sp>
      <p:grpSp>
        <p:nvGrpSpPr>
          <p:cNvPr id="42" name="Google Shape;57;p13"/>
          <p:cNvGrpSpPr/>
          <p:nvPr/>
        </p:nvGrpSpPr>
        <p:grpSpPr>
          <a:xfrm>
            <a:off x="-1087920" y="3457800"/>
            <a:ext cx="3144960" cy="3282120"/>
            <a:chOff x="-1087920" y="3457800"/>
            <a:chExt cx="3144960" cy="3282120"/>
          </a:xfrm>
        </p:grpSpPr>
        <p:pic>
          <p:nvPicPr>
            <p:cNvPr id="43" name="Google Shape;58;p13" descr=""/>
            <p:cNvPicPr/>
            <p:nvPr/>
          </p:nvPicPr>
          <p:blipFill>
            <a:blip r:embed="rId2"/>
            <a:stretch/>
          </p:blipFill>
          <p:spPr>
            <a:xfrm rot="5113800">
              <a:off x="316080" y="4462920"/>
              <a:ext cx="489600" cy="448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4" name="Google Shape;59;p13"/>
            <p:cNvSpPr/>
            <p:nvPr/>
          </p:nvSpPr>
          <p:spPr>
            <a:xfrm rot="5113800">
              <a:off x="1149480" y="4453200"/>
              <a:ext cx="870840" cy="874800"/>
            </a:xfrm>
            <a:custGeom>
              <a:avLst/>
              <a:gdLst/>
              <a:ah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5" name="Google Shape;60;p13" descr=""/>
            <p:cNvPicPr/>
            <p:nvPr/>
          </p:nvPicPr>
          <p:blipFill>
            <a:blip r:embed="rId3"/>
            <a:stretch/>
          </p:blipFill>
          <p:spPr>
            <a:xfrm rot="5113800">
              <a:off x="-981720" y="3965400"/>
              <a:ext cx="2667960" cy="2667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6" name="Google Shape;61;p13"/>
            <p:cNvSpPr/>
            <p:nvPr/>
          </p:nvSpPr>
          <p:spPr>
            <a:xfrm rot="5113800">
              <a:off x="-969840" y="3518280"/>
              <a:ext cx="1518840" cy="1518840"/>
            </a:xfrm>
            <a:custGeom>
              <a:avLst/>
              <a:gdLst/>
              <a:ah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7" name="Google Shape;62;p13"/>
          <p:cNvGrpSpPr/>
          <p:nvPr/>
        </p:nvGrpSpPr>
        <p:grpSpPr>
          <a:xfrm>
            <a:off x="7978320" y="-1410840"/>
            <a:ext cx="2331360" cy="2292840"/>
            <a:chOff x="7978320" y="-1410840"/>
            <a:chExt cx="2331360" cy="2292840"/>
          </a:xfrm>
        </p:grpSpPr>
        <p:pic>
          <p:nvPicPr>
            <p:cNvPr id="48" name="Google Shape;63;p13" descr=""/>
            <p:cNvPicPr/>
            <p:nvPr/>
          </p:nvPicPr>
          <p:blipFill>
            <a:blip r:embed="rId4"/>
            <a:stretch/>
          </p:blipFill>
          <p:spPr>
            <a:xfrm rot="10800000">
              <a:off x="8242200" y="-1410840"/>
              <a:ext cx="2067480" cy="2067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9" name="Google Shape;64;p13"/>
            <p:cNvSpPr/>
            <p:nvPr/>
          </p:nvSpPr>
          <p:spPr>
            <a:xfrm>
              <a:off x="7978320" y="-1316160"/>
              <a:ext cx="2198160" cy="2198160"/>
            </a:xfrm>
            <a:custGeom>
              <a:avLst/>
              <a:gdLst/>
              <a:ah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50" name="Google Shape;65;p13" descr=""/>
          <p:cNvPicPr/>
          <p:nvPr/>
        </p:nvPicPr>
        <p:blipFill>
          <a:blip r:embed="rId5"/>
          <a:stretch/>
        </p:blipFill>
        <p:spPr>
          <a:xfrm>
            <a:off x="8325720" y="4375440"/>
            <a:ext cx="548640" cy="502560"/>
          </a:xfrm>
          <a:prstGeom prst="rect">
            <a:avLst/>
          </a:prstGeom>
          <a:ln w="0">
            <a:noFill/>
          </a:ln>
        </p:spPr>
      </p:pic>
      <p:sp>
        <p:nvSpPr>
          <p:cNvPr id="51" name="Google Shape;66;p13"/>
          <p:cNvSpPr/>
          <p:nvPr/>
        </p:nvSpPr>
        <p:spPr>
          <a:xfrm>
            <a:off x="514440" y="1923120"/>
            <a:ext cx="3942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000000"/>
            </a:solidFill>
            <a:prstDash val="dot"/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235;p22"/>
          <p:cNvGrpSpPr/>
          <p:nvPr/>
        </p:nvGrpSpPr>
        <p:grpSpPr>
          <a:xfrm>
            <a:off x="-1087920" y="3457800"/>
            <a:ext cx="3144960" cy="3282120"/>
            <a:chOff x="-1087920" y="3457800"/>
            <a:chExt cx="3144960" cy="3282120"/>
          </a:xfrm>
        </p:grpSpPr>
        <p:pic>
          <p:nvPicPr>
            <p:cNvPr id="185" name="Google Shape;236;p22" descr=""/>
            <p:cNvPicPr/>
            <p:nvPr/>
          </p:nvPicPr>
          <p:blipFill>
            <a:blip r:embed="rId1"/>
            <a:stretch/>
          </p:blipFill>
          <p:spPr>
            <a:xfrm rot="5113800">
              <a:off x="316080" y="4462920"/>
              <a:ext cx="489600" cy="448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6" name="Google Shape;237;p22"/>
            <p:cNvSpPr/>
            <p:nvPr/>
          </p:nvSpPr>
          <p:spPr>
            <a:xfrm rot="5113800">
              <a:off x="1149480" y="4453200"/>
              <a:ext cx="870840" cy="874800"/>
            </a:xfrm>
            <a:custGeom>
              <a:avLst/>
              <a:gdLst/>
              <a:ah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87" name="Google Shape;238;p22" descr=""/>
            <p:cNvPicPr/>
            <p:nvPr/>
          </p:nvPicPr>
          <p:blipFill>
            <a:blip r:embed="rId2"/>
            <a:stretch/>
          </p:blipFill>
          <p:spPr>
            <a:xfrm rot="5113800">
              <a:off x="-981720" y="3965400"/>
              <a:ext cx="2667960" cy="2667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8" name="Google Shape;239;p22"/>
            <p:cNvSpPr/>
            <p:nvPr/>
          </p:nvSpPr>
          <p:spPr>
            <a:xfrm rot="5113800">
              <a:off x="-969840" y="3518280"/>
              <a:ext cx="1518840" cy="1518840"/>
            </a:xfrm>
            <a:custGeom>
              <a:avLst/>
              <a:gdLst/>
              <a:ah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9" name="Google Shape;240;p22"/>
          <p:cNvGrpSpPr/>
          <p:nvPr/>
        </p:nvGrpSpPr>
        <p:grpSpPr>
          <a:xfrm>
            <a:off x="7978320" y="-1410840"/>
            <a:ext cx="2331360" cy="2292840"/>
            <a:chOff x="7978320" y="-1410840"/>
            <a:chExt cx="2331360" cy="2292840"/>
          </a:xfrm>
        </p:grpSpPr>
        <p:pic>
          <p:nvPicPr>
            <p:cNvPr id="190" name="Google Shape;241;p22" descr=""/>
            <p:cNvPicPr/>
            <p:nvPr/>
          </p:nvPicPr>
          <p:blipFill>
            <a:blip r:embed="rId3"/>
            <a:stretch/>
          </p:blipFill>
          <p:spPr>
            <a:xfrm rot="10800000">
              <a:off x="8242200" y="-1410840"/>
              <a:ext cx="2067480" cy="2067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1" name="Google Shape;242;p22"/>
            <p:cNvSpPr/>
            <p:nvPr/>
          </p:nvSpPr>
          <p:spPr>
            <a:xfrm>
              <a:off x="7978320" y="-1316160"/>
              <a:ext cx="2198160" cy="2198160"/>
            </a:xfrm>
            <a:custGeom>
              <a:avLst/>
              <a:gdLst/>
              <a:ah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92" name="Google Shape;243;p22" descr=""/>
          <p:cNvPicPr/>
          <p:nvPr/>
        </p:nvPicPr>
        <p:blipFill>
          <a:blip r:embed="rId4"/>
          <a:stretch/>
        </p:blipFill>
        <p:spPr>
          <a:xfrm>
            <a:off x="8325720" y="4375440"/>
            <a:ext cx="548640" cy="502560"/>
          </a:xfrm>
          <a:prstGeom prst="rect">
            <a:avLst/>
          </a:prstGeom>
          <a:ln w="0">
            <a:noFill/>
          </a:ln>
        </p:spPr>
      </p:pic>
      <p:sp>
        <p:nvSpPr>
          <p:cNvPr id="193" name="Google Shape;244;p22"/>
          <p:cNvSpPr/>
          <p:nvPr/>
        </p:nvSpPr>
        <p:spPr>
          <a:xfrm>
            <a:off x="1176120" y="488520"/>
            <a:ext cx="7149600" cy="67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8000"/>
              </a:lnSpc>
              <a:buNone/>
              <a:tabLst>
                <a:tab algn="l" pos="0"/>
              </a:tabLst>
            </a:pPr>
            <a:r>
              <a:rPr b="0" lang="pt-BR" sz="3000" spc="-1" strike="noStrike">
                <a:solidFill>
                  <a:srgbClr val="52c7e7"/>
                </a:solidFill>
                <a:latin typeface="Montserrat ExtraBold"/>
                <a:ea typeface="Montserrat ExtraBold"/>
              </a:rPr>
              <a:t>map [ tipo da chave ] tipo do valor </a:t>
            </a:r>
            <a:endParaRPr b="0" lang="en-US" sz="3000" spc="-1" strike="noStrike">
              <a:latin typeface="Arial"/>
            </a:endParaRPr>
          </a:p>
        </p:txBody>
      </p:sp>
      <p:graphicFrame>
        <p:nvGraphicFramePr>
          <p:cNvPr id="194" name="Google Shape;245;p22"/>
          <p:cNvGraphicFramePr/>
          <p:nvPr/>
        </p:nvGraphicFramePr>
        <p:xfrm>
          <a:off x="1334880" y="1809720"/>
          <a:ext cx="3619080" cy="1904760"/>
        </p:xfrm>
        <a:graphic>
          <a:graphicData uri="http://schemas.openxmlformats.org/drawingml/2006/table">
            <a:tbl>
              <a:tblPr/>
              <a:tblGrid>
                <a:gridCol w="1809720"/>
                <a:gridCol w="1809720"/>
              </a:tblGrid>
              <a:tr h="39564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pt-BR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Chave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9cd6fe"/>
                    </a:solidFill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pt-BR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Valor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9cd6fe"/>
                    </a:solidFill>
                  </a:tcPr>
                </a:tc>
              </a:tr>
              <a:tr h="38088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pt-BR" sz="12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Gopher Pesquisador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088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pt-BR" sz="12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Gopher Dormindo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9564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pt-BR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Gopher Assustado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9564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pt-BR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Gopher na Chuva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95" name="Google Shape;246;p22" descr=""/>
          <p:cNvPicPr/>
          <p:nvPr/>
        </p:nvPicPr>
        <p:blipFill>
          <a:blip r:embed="rId5"/>
          <a:stretch/>
        </p:blipFill>
        <p:spPr>
          <a:xfrm>
            <a:off x="5704920" y="1252800"/>
            <a:ext cx="1042560" cy="1042560"/>
          </a:xfrm>
          <a:prstGeom prst="rect">
            <a:avLst/>
          </a:prstGeom>
          <a:ln w="0">
            <a:noFill/>
          </a:ln>
        </p:spPr>
      </p:pic>
      <p:pic>
        <p:nvPicPr>
          <p:cNvPr id="196" name="Google Shape;247;p22" descr=""/>
          <p:cNvPicPr/>
          <p:nvPr/>
        </p:nvPicPr>
        <p:blipFill>
          <a:blip r:embed="rId6"/>
          <a:stretch/>
        </p:blipFill>
        <p:spPr>
          <a:xfrm>
            <a:off x="6935400" y="1809720"/>
            <a:ext cx="1042560" cy="1042560"/>
          </a:xfrm>
          <a:prstGeom prst="rect">
            <a:avLst/>
          </a:prstGeom>
          <a:ln w="0">
            <a:noFill/>
          </a:ln>
        </p:spPr>
      </p:pic>
      <p:pic>
        <p:nvPicPr>
          <p:cNvPr id="197" name="Google Shape;248;p22" descr=""/>
          <p:cNvPicPr/>
          <p:nvPr/>
        </p:nvPicPr>
        <p:blipFill>
          <a:blip r:embed="rId7"/>
          <a:stretch/>
        </p:blipFill>
        <p:spPr>
          <a:xfrm>
            <a:off x="6828480" y="3213360"/>
            <a:ext cx="1042560" cy="1042560"/>
          </a:xfrm>
          <a:prstGeom prst="rect">
            <a:avLst/>
          </a:prstGeom>
          <a:ln w="0">
            <a:noFill/>
          </a:ln>
        </p:spPr>
      </p:pic>
      <p:pic>
        <p:nvPicPr>
          <p:cNvPr id="198" name="Google Shape;249;p22" descr=""/>
          <p:cNvPicPr/>
          <p:nvPr/>
        </p:nvPicPr>
        <p:blipFill>
          <a:blip r:embed="rId8"/>
          <a:stretch/>
        </p:blipFill>
        <p:spPr>
          <a:xfrm>
            <a:off x="5370120" y="3790800"/>
            <a:ext cx="1042560" cy="1042560"/>
          </a:xfrm>
          <a:prstGeom prst="rect">
            <a:avLst/>
          </a:prstGeom>
          <a:ln w="0">
            <a:noFill/>
          </a:ln>
        </p:spPr>
      </p:pic>
      <p:sp>
        <p:nvSpPr>
          <p:cNvPr id="199" name="Google Shape;250;p22"/>
          <p:cNvSpPr/>
          <p:nvPr/>
        </p:nvSpPr>
        <p:spPr>
          <a:xfrm flipH="1" rot="10800000">
            <a:off x="4111920" y="2176200"/>
            <a:ext cx="1650960" cy="26424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595959"/>
            </a:solidFill>
            <a:round/>
            <a:headEnd len="med" type="oval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Google Shape;251;p22"/>
          <p:cNvSpPr/>
          <p:nvPr/>
        </p:nvSpPr>
        <p:spPr>
          <a:xfrm flipH="1" rot="10800000">
            <a:off x="4087080" y="2331360"/>
            <a:ext cx="2848320" cy="447120"/>
          </a:xfrm>
          <a:prstGeom prst="curvedConnector3">
            <a:avLst>
              <a:gd name="adj1" fmla="val 74831"/>
            </a:avLst>
          </a:prstGeom>
          <a:noFill/>
          <a:ln w="9525">
            <a:solidFill>
              <a:srgbClr val="595959"/>
            </a:solidFill>
            <a:round/>
            <a:headEnd len="med" type="oval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Google Shape;252;p22"/>
          <p:cNvSpPr/>
          <p:nvPr/>
        </p:nvSpPr>
        <p:spPr>
          <a:xfrm>
            <a:off x="4072320" y="3219480"/>
            <a:ext cx="2756160" cy="51516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595959"/>
            </a:solidFill>
            <a:round/>
            <a:headEnd len="med" type="oval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Google Shape;253;p22"/>
          <p:cNvSpPr/>
          <p:nvPr/>
        </p:nvSpPr>
        <p:spPr>
          <a:xfrm>
            <a:off x="4057560" y="3631320"/>
            <a:ext cx="1312200" cy="68076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595959"/>
            </a:solidFill>
            <a:round/>
            <a:headEnd len="med" type="oval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58;p23" descr=""/>
          <p:cNvPicPr/>
          <p:nvPr/>
        </p:nvPicPr>
        <p:blipFill>
          <a:blip r:embed="rId1"/>
          <a:stretch/>
        </p:blipFill>
        <p:spPr>
          <a:xfrm>
            <a:off x="8384760" y="4429440"/>
            <a:ext cx="489600" cy="448560"/>
          </a:xfrm>
          <a:prstGeom prst="rect">
            <a:avLst/>
          </a:prstGeom>
          <a:ln w="0">
            <a:noFill/>
          </a:ln>
        </p:spPr>
      </p:pic>
      <p:grpSp>
        <p:nvGrpSpPr>
          <p:cNvPr id="204" name="Google Shape;259;p23"/>
          <p:cNvGrpSpPr/>
          <p:nvPr/>
        </p:nvGrpSpPr>
        <p:grpSpPr>
          <a:xfrm>
            <a:off x="8043840" y="-1194840"/>
            <a:ext cx="2331360" cy="2292840"/>
            <a:chOff x="8043840" y="-1194840"/>
            <a:chExt cx="2331360" cy="2292840"/>
          </a:xfrm>
        </p:grpSpPr>
        <p:pic>
          <p:nvPicPr>
            <p:cNvPr id="205" name="Google Shape;260;p23" descr=""/>
            <p:cNvPicPr/>
            <p:nvPr/>
          </p:nvPicPr>
          <p:blipFill>
            <a:blip r:embed="rId2"/>
            <a:stretch/>
          </p:blipFill>
          <p:spPr>
            <a:xfrm rot="10800000">
              <a:off x="8307720" y="-1194840"/>
              <a:ext cx="2067480" cy="2067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6" name="Google Shape;261;p23"/>
            <p:cNvSpPr/>
            <p:nvPr/>
          </p:nvSpPr>
          <p:spPr>
            <a:xfrm>
              <a:off x="8043840" y="-1100160"/>
              <a:ext cx="2198160" cy="2198160"/>
            </a:xfrm>
            <a:custGeom>
              <a:avLst/>
              <a:gdLst/>
              <a:ah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7" name="Google Shape;262;p23"/>
          <p:cNvGrpSpPr/>
          <p:nvPr/>
        </p:nvGrpSpPr>
        <p:grpSpPr>
          <a:xfrm>
            <a:off x="-481320" y="3945600"/>
            <a:ext cx="2211480" cy="2021040"/>
            <a:chOff x="-481320" y="3945600"/>
            <a:chExt cx="2211480" cy="2021040"/>
          </a:xfrm>
        </p:grpSpPr>
        <p:sp>
          <p:nvSpPr>
            <p:cNvPr id="208" name="Google Shape;263;p23"/>
            <p:cNvSpPr/>
            <p:nvPr/>
          </p:nvSpPr>
          <p:spPr>
            <a:xfrm rot="5400000">
              <a:off x="1177920" y="4486320"/>
              <a:ext cx="550800" cy="553320"/>
            </a:xfrm>
            <a:custGeom>
              <a:avLst/>
              <a:gdLst/>
              <a:ah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09" name="Google Shape;264;p23" descr=""/>
            <p:cNvPicPr/>
            <p:nvPr/>
          </p:nvPicPr>
          <p:blipFill>
            <a:blip r:embed="rId3"/>
            <a:stretch/>
          </p:blipFill>
          <p:spPr>
            <a:xfrm rot="5400000">
              <a:off x="-246240" y="4268160"/>
              <a:ext cx="1698480" cy="1698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0" name="Google Shape;265;p23"/>
            <p:cNvSpPr/>
            <p:nvPr/>
          </p:nvSpPr>
          <p:spPr>
            <a:xfrm rot="5400000">
              <a:off x="-481320" y="3945600"/>
              <a:ext cx="964800" cy="964800"/>
            </a:xfrm>
            <a:custGeom>
              <a:avLst/>
              <a:gdLst/>
              <a:ah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11" name="Google Shape;266;p23" descr=""/>
          <p:cNvPicPr/>
          <p:nvPr/>
        </p:nvPicPr>
        <p:blipFill>
          <a:blip r:embed="rId4"/>
          <a:stretch/>
        </p:blipFill>
        <p:spPr>
          <a:xfrm>
            <a:off x="2640600" y="2642040"/>
            <a:ext cx="3730320" cy="2212200"/>
          </a:xfrm>
          <a:prstGeom prst="rect">
            <a:avLst/>
          </a:prstGeom>
          <a:ln w="0">
            <a:noFill/>
          </a:ln>
        </p:spPr>
      </p:pic>
      <p:sp>
        <p:nvSpPr>
          <p:cNvPr id="212" name="Google Shape;267;p23"/>
          <p:cNvSpPr/>
          <p:nvPr/>
        </p:nvSpPr>
        <p:spPr>
          <a:xfrm>
            <a:off x="619920" y="450000"/>
            <a:ext cx="7771320" cy="74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9000"/>
              </a:lnSpc>
              <a:buNone/>
              <a:tabLst>
                <a:tab algn="l" pos="0"/>
              </a:tabLst>
            </a:pPr>
            <a:r>
              <a:rPr b="0" lang="pt-BR" sz="4500" spc="-1" strike="noStrike">
                <a:solidFill>
                  <a:srgbClr val="52c7e7"/>
                </a:solidFill>
                <a:latin typeface="Montserrat ExtraBold"/>
                <a:ea typeface="Montserrat ExtraBold"/>
              </a:rPr>
              <a:t>Structs</a:t>
            </a:r>
            <a:endParaRPr b="0" lang="en-US" sz="4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72;p24"/>
          <p:cNvGrpSpPr/>
          <p:nvPr/>
        </p:nvGrpSpPr>
        <p:grpSpPr>
          <a:xfrm>
            <a:off x="-1087920" y="3457800"/>
            <a:ext cx="3144960" cy="3282120"/>
            <a:chOff x="-1087920" y="3457800"/>
            <a:chExt cx="3144960" cy="3282120"/>
          </a:xfrm>
        </p:grpSpPr>
        <p:pic>
          <p:nvPicPr>
            <p:cNvPr id="214" name="Google Shape;273;p24" descr=""/>
            <p:cNvPicPr/>
            <p:nvPr/>
          </p:nvPicPr>
          <p:blipFill>
            <a:blip r:embed="rId1"/>
            <a:stretch/>
          </p:blipFill>
          <p:spPr>
            <a:xfrm rot="5113800">
              <a:off x="316080" y="4462920"/>
              <a:ext cx="489600" cy="448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5" name="Google Shape;274;p24"/>
            <p:cNvSpPr/>
            <p:nvPr/>
          </p:nvSpPr>
          <p:spPr>
            <a:xfrm rot="5113800">
              <a:off x="1149480" y="4453200"/>
              <a:ext cx="870840" cy="874800"/>
            </a:xfrm>
            <a:custGeom>
              <a:avLst/>
              <a:gdLst/>
              <a:ah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16" name="Google Shape;275;p24" descr=""/>
            <p:cNvPicPr/>
            <p:nvPr/>
          </p:nvPicPr>
          <p:blipFill>
            <a:blip r:embed="rId2"/>
            <a:stretch/>
          </p:blipFill>
          <p:spPr>
            <a:xfrm rot="5113800">
              <a:off x="-981720" y="3965400"/>
              <a:ext cx="2667960" cy="2667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7" name="Google Shape;276;p24"/>
            <p:cNvSpPr/>
            <p:nvPr/>
          </p:nvSpPr>
          <p:spPr>
            <a:xfrm rot="5113800">
              <a:off x="-969840" y="3518280"/>
              <a:ext cx="1518840" cy="1518840"/>
            </a:xfrm>
            <a:custGeom>
              <a:avLst/>
              <a:gdLst/>
              <a:ah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18" name="Google Shape;277;p24"/>
          <p:cNvGrpSpPr/>
          <p:nvPr/>
        </p:nvGrpSpPr>
        <p:grpSpPr>
          <a:xfrm>
            <a:off x="7978320" y="-1410840"/>
            <a:ext cx="2331360" cy="2292840"/>
            <a:chOff x="7978320" y="-1410840"/>
            <a:chExt cx="2331360" cy="2292840"/>
          </a:xfrm>
        </p:grpSpPr>
        <p:pic>
          <p:nvPicPr>
            <p:cNvPr id="219" name="Google Shape;278;p24" descr=""/>
            <p:cNvPicPr/>
            <p:nvPr/>
          </p:nvPicPr>
          <p:blipFill>
            <a:blip r:embed="rId3"/>
            <a:stretch/>
          </p:blipFill>
          <p:spPr>
            <a:xfrm rot="10800000">
              <a:off x="8242200" y="-1410840"/>
              <a:ext cx="2067480" cy="2067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0" name="Google Shape;279;p24"/>
            <p:cNvSpPr/>
            <p:nvPr/>
          </p:nvSpPr>
          <p:spPr>
            <a:xfrm>
              <a:off x="7978320" y="-1316160"/>
              <a:ext cx="2198160" cy="2198160"/>
            </a:xfrm>
            <a:custGeom>
              <a:avLst/>
              <a:gdLst/>
              <a:ah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21" name="Google Shape;280;p24" descr=""/>
          <p:cNvPicPr/>
          <p:nvPr/>
        </p:nvPicPr>
        <p:blipFill>
          <a:blip r:embed="rId4"/>
          <a:stretch/>
        </p:blipFill>
        <p:spPr>
          <a:xfrm>
            <a:off x="8325720" y="4375440"/>
            <a:ext cx="548640" cy="502560"/>
          </a:xfrm>
          <a:prstGeom prst="rect">
            <a:avLst/>
          </a:prstGeom>
          <a:ln w="0">
            <a:noFill/>
          </a:ln>
        </p:spPr>
      </p:pic>
      <p:sp>
        <p:nvSpPr>
          <p:cNvPr id="222" name="Google Shape;281;p24"/>
          <p:cNvSpPr/>
          <p:nvPr/>
        </p:nvSpPr>
        <p:spPr>
          <a:xfrm>
            <a:off x="339840" y="690120"/>
            <a:ext cx="4231800" cy="208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8000"/>
              </a:lnSpc>
              <a:buNone/>
              <a:tabLst>
                <a:tab algn="l" pos="0"/>
              </a:tabLst>
            </a:pPr>
            <a:r>
              <a:rPr b="0" lang="pt-BR" sz="3000" spc="-1" strike="noStrike">
                <a:solidFill>
                  <a:srgbClr val="52c7e7"/>
                </a:solidFill>
                <a:latin typeface="Montserrat ExtraBold"/>
                <a:ea typeface="Montserrat ExtraBold"/>
              </a:rPr>
              <a:t>type Tipo struct {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8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52c7e7"/>
                </a:solidFill>
                <a:latin typeface="Montserrat ExtraBold"/>
                <a:ea typeface="Montserrat ExtraBold"/>
              </a:rPr>
              <a:t>        </a:t>
            </a:r>
            <a:r>
              <a:rPr b="0" lang="pt-BR" sz="1400" spc="-1" strike="noStrike">
                <a:solidFill>
                  <a:srgbClr val="52c7e7"/>
                </a:solidFill>
                <a:latin typeface="Montserrat ExtraBold"/>
                <a:ea typeface="Montserrat ExtraBold"/>
              </a:rPr>
              <a:t>nomedocampo tipodocampo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8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52c7e7"/>
                </a:solidFill>
                <a:latin typeface="Montserrat ExtraBold"/>
                <a:ea typeface="Montserrat ExtraBold"/>
              </a:rPr>
              <a:t>nomedocampo tipodocampo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8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52c7e7"/>
                </a:solidFill>
                <a:latin typeface="Montserrat ExtraBold"/>
                <a:ea typeface="Montserrat ExtraBold"/>
              </a:rPr>
              <a:t>nomedocampo tipodocampo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8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52c7e7"/>
                </a:solidFill>
                <a:latin typeface="Montserrat ExtraBold"/>
                <a:ea typeface="Montserrat ExtraBold"/>
              </a:rPr>
              <a:t>…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8000"/>
              </a:lnSpc>
              <a:buNone/>
              <a:tabLst>
                <a:tab algn="l" pos="0"/>
              </a:tabLst>
            </a:pPr>
            <a:r>
              <a:rPr b="0" lang="pt-BR" sz="3000" spc="-1" strike="noStrike">
                <a:solidFill>
                  <a:srgbClr val="52c7e7"/>
                </a:solidFill>
                <a:latin typeface="Montserrat ExtraBold"/>
                <a:ea typeface="Montserrat ExtraBold"/>
              </a:rPr>
              <a:t>}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223" name="Google Shape;282;p24" descr=""/>
          <p:cNvPicPr/>
          <p:nvPr/>
        </p:nvPicPr>
        <p:blipFill>
          <a:blip r:embed="rId5"/>
          <a:stretch/>
        </p:blipFill>
        <p:spPr>
          <a:xfrm>
            <a:off x="4713120" y="1051200"/>
            <a:ext cx="3040920" cy="3040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87;p25" descr=""/>
          <p:cNvPicPr/>
          <p:nvPr/>
        </p:nvPicPr>
        <p:blipFill>
          <a:blip r:embed="rId1"/>
          <a:stretch/>
        </p:blipFill>
        <p:spPr>
          <a:xfrm>
            <a:off x="2640600" y="2642040"/>
            <a:ext cx="3730320" cy="2212200"/>
          </a:xfrm>
          <a:prstGeom prst="rect">
            <a:avLst/>
          </a:prstGeom>
          <a:ln w="0">
            <a:noFill/>
          </a:ln>
        </p:spPr>
      </p:pic>
      <p:sp>
        <p:nvSpPr>
          <p:cNvPr id="225" name="Google Shape;288;p25"/>
          <p:cNvSpPr/>
          <p:nvPr/>
        </p:nvSpPr>
        <p:spPr>
          <a:xfrm>
            <a:off x="619920" y="450000"/>
            <a:ext cx="7771320" cy="74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9000"/>
              </a:lnSpc>
              <a:buNone/>
              <a:tabLst>
                <a:tab algn="l" pos="0"/>
              </a:tabLst>
            </a:pPr>
            <a:r>
              <a:rPr b="0" lang="pt-BR" sz="4500" spc="-1" strike="noStrike">
                <a:solidFill>
                  <a:srgbClr val="52c7e7"/>
                </a:solidFill>
                <a:latin typeface="Montserrat ExtraBold"/>
                <a:ea typeface="Montserrat ExtraBold"/>
              </a:rPr>
              <a:t>container</a:t>
            </a:r>
            <a:endParaRPr b="0" lang="en-US" sz="4500" spc="-1" strike="noStrike">
              <a:latin typeface="Arial"/>
            </a:endParaRPr>
          </a:p>
        </p:txBody>
      </p:sp>
      <p:grpSp>
        <p:nvGrpSpPr>
          <p:cNvPr id="226" name="Google Shape;289;p25"/>
          <p:cNvGrpSpPr/>
          <p:nvPr/>
        </p:nvGrpSpPr>
        <p:grpSpPr>
          <a:xfrm>
            <a:off x="7397640" y="3212640"/>
            <a:ext cx="3158640" cy="3033720"/>
            <a:chOff x="7397640" y="3212640"/>
            <a:chExt cx="3158640" cy="3033720"/>
          </a:xfrm>
        </p:grpSpPr>
        <p:pic>
          <p:nvPicPr>
            <p:cNvPr id="227" name="Google Shape;290;p25" descr=""/>
            <p:cNvPicPr/>
            <p:nvPr/>
          </p:nvPicPr>
          <p:blipFill>
            <a:blip r:embed="rId2"/>
            <a:stretch/>
          </p:blipFill>
          <p:spPr>
            <a:xfrm>
              <a:off x="8384760" y="4429440"/>
              <a:ext cx="489600" cy="448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8" name="Google Shape;291;p25"/>
            <p:cNvSpPr/>
            <p:nvPr/>
          </p:nvSpPr>
          <p:spPr>
            <a:xfrm>
              <a:off x="8481960" y="3212640"/>
              <a:ext cx="870840" cy="874800"/>
            </a:xfrm>
            <a:custGeom>
              <a:avLst/>
              <a:gdLst/>
              <a:ah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29" name="Google Shape;292;p25" descr=""/>
            <p:cNvPicPr/>
            <p:nvPr/>
          </p:nvPicPr>
          <p:blipFill>
            <a:blip r:embed="rId3"/>
            <a:stretch/>
          </p:blipFill>
          <p:spPr>
            <a:xfrm>
              <a:off x="7888320" y="3578400"/>
              <a:ext cx="2667960" cy="2667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0" name="Google Shape;293;p25"/>
            <p:cNvSpPr/>
            <p:nvPr/>
          </p:nvSpPr>
          <p:spPr>
            <a:xfrm>
              <a:off x="7397640" y="4629240"/>
              <a:ext cx="1518840" cy="1518840"/>
            </a:xfrm>
            <a:custGeom>
              <a:avLst/>
              <a:gdLst/>
              <a:ah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31" name="Google Shape;294;p25"/>
          <p:cNvGrpSpPr/>
          <p:nvPr/>
        </p:nvGrpSpPr>
        <p:grpSpPr>
          <a:xfrm>
            <a:off x="-1130400" y="-1155240"/>
            <a:ext cx="2320200" cy="2325240"/>
            <a:chOff x="-1130400" y="-1155240"/>
            <a:chExt cx="2320200" cy="2325240"/>
          </a:xfrm>
        </p:grpSpPr>
        <p:pic>
          <p:nvPicPr>
            <p:cNvPr id="232" name="Google Shape;295;p25" descr=""/>
            <p:cNvPicPr/>
            <p:nvPr/>
          </p:nvPicPr>
          <p:blipFill>
            <a:blip r:embed="rId4"/>
            <a:stretch/>
          </p:blipFill>
          <p:spPr>
            <a:xfrm rot="10800000">
              <a:off x="-1130400" y="-1155240"/>
              <a:ext cx="2067480" cy="2067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3" name="Google Shape;296;p25"/>
            <p:cNvSpPr/>
            <p:nvPr/>
          </p:nvSpPr>
          <p:spPr>
            <a:xfrm>
              <a:off x="-1008360" y="-1028160"/>
              <a:ext cx="2198160" cy="2198160"/>
            </a:xfrm>
            <a:custGeom>
              <a:avLst/>
              <a:gdLst/>
              <a:ah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301;p26"/>
          <p:cNvGrpSpPr/>
          <p:nvPr/>
        </p:nvGrpSpPr>
        <p:grpSpPr>
          <a:xfrm>
            <a:off x="-1087920" y="3457800"/>
            <a:ext cx="3144960" cy="3282120"/>
            <a:chOff x="-1087920" y="3457800"/>
            <a:chExt cx="3144960" cy="3282120"/>
          </a:xfrm>
        </p:grpSpPr>
        <p:pic>
          <p:nvPicPr>
            <p:cNvPr id="235" name="Google Shape;302;p26" descr=""/>
            <p:cNvPicPr/>
            <p:nvPr/>
          </p:nvPicPr>
          <p:blipFill>
            <a:blip r:embed="rId1"/>
            <a:stretch/>
          </p:blipFill>
          <p:spPr>
            <a:xfrm rot="5113800">
              <a:off x="316080" y="4462920"/>
              <a:ext cx="489600" cy="448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6" name="Google Shape;303;p26"/>
            <p:cNvSpPr/>
            <p:nvPr/>
          </p:nvSpPr>
          <p:spPr>
            <a:xfrm rot="5113800">
              <a:off x="1149480" y="4453200"/>
              <a:ext cx="870840" cy="874800"/>
            </a:xfrm>
            <a:custGeom>
              <a:avLst/>
              <a:gdLst/>
              <a:ah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37" name="Google Shape;304;p26" descr=""/>
            <p:cNvPicPr/>
            <p:nvPr/>
          </p:nvPicPr>
          <p:blipFill>
            <a:blip r:embed="rId2"/>
            <a:stretch/>
          </p:blipFill>
          <p:spPr>
            <a:xfrm rot="5113800">
              <a:off x="-981720" y="3965400"/>
              <a:ext cx="2667960" cy="2667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8" name="Google Shape;305;p26"/>
            <p:cNvSpPr/>
            <p:nvPr/>
          </p:nvSpPr>
          <p:spPr>
            <a:xfrm rot="5113800">
              <a:off x="-969840" y="3518280"/>
              <a:ext cx="1518840" cy="1518840"/>
            </a:xfrm>
            <a:custGeom>
              <a:avLst/>
              <a:gdLst/>
              <a:ah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39" name="Google Shape;306;p26"/>
          <p:cNvGrpSpPr/>
          <p:nvPr/>
        </p:nvGrpSpPr>
        <p:grpSpPr>
          <a:xfrm>
            <a:off x="7978320" y="-1410840"/>
            <a:ext cx="2331360" cy="2292840"/>
            <a:chOff x="7978320" y="-1410840"/>
            <a:chExt cx="2331360" cy="2292840"/>
          </a:xfrm>
        </p:grpSpPr>
        <p:pic>
          <p:nvPicPr>
            <p:cNvPr id="240" name="Google Shape;307;p26" descr=""/>
            <p:cNvPicPr/>
            <p:nvPr/>
          </p:nvPicPr>
          <p:blipFill>
            <a:blip r:embed="rId3"/>
            <a:stretch/>
          </p:blipFill>
          <p:spPr>
            <a:xfrm rot="10800000">
              <a:off x="8242200" y="-1410840"/>
              <a:ext cx="2067480" cy="2067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1" name="Google Shape;308;p26"/>
            <p:cNvSpPr/>
            <p:nvPr/>
          </p:nvSpPr>
          <p:spPr>
            <a:xfrm>
              <a:off x="7978320" y="-1316160"/>
              <a:ext cx="2198160" cy="2198160"/>
            </a:xfrm>
            <a:custGeom>
              <a:avLst/>
              <a:gdLst/>
              <a:ah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42" name="Google Shape;309;p26" descr=""/>
          <p:cNvPicPr/>
          <p:nvPr/>
        </p:nvPicPr>
        <p:blipFill>
          <a:blip r:embed="rId4"/>
          <a:stretch/>
        </p:blipFill>
        <p:spPr>
          <a:xfrm>
            <a:off x="8325720" y="4375440"/>
            <a:ext cx="548640" cy="502560"/>
          </a:xfrm>
          <a:prstGeom prst="rect">
            <a:avLst/>
          </a:prstGeom>
          <a:ln w="0">
            <a:noFill/>
          </a:ln>
        </p:spPr>
      </p:pic>
      <p:sp>
        <p:nvSpPr>
          <p:cNvPr id="243" name="Google Shape;310;p26"/>
          <p:cNvSpPr/>
          <p:nvPr/>
        </p:nvSpPr>
        <p:spPr>
          <a:xfrm>
            <a:off x="2476800" y="533520"/>
            <a:ext cx="3857400" cy="70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8000"/>
              </a:lnSpc>
              <a:buNone/>
              <a:tabLst>
                <a:tab algn="l" pos="0"/>
              </a:tabLst>
            </a:pPr>
            <a:r>
              <a:rPr b="0" lang="pt-BR" sz="3200" spc="-1" strike="noStrike">
                <a:solidFill>
                  <a:srgbClr val="52c7e7"/>
                </a:solidFill>
                <a:latin typeface="Montserrat ExtraBold"/>
                <a:ea typeface="Montserrat ExtraBold"/>
              </a:rPr>
              <a:t>container.List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44" name="Google Shape;311;p26"/>
          <p:cNvSpPr/>
          <p:nvPr/>
        </p:nvSpPr>
        <p:spPr>
          <a:xfrm>
            <a:off x="415440" y="1734840"/>
            <a:ext cx="1572480" cy="1837440"/>
          </a:xfrm>
          <a:prstGeom prst="ellipse">
            <a:avLst/>
          </a:pr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Google Shape;312;p26"/>
          <p:cNvSpPr/>
          <p:nvPr/>
        </p:nvSpPr>
        <p:spPr>
          <a:xfrm>
            <a:off x="2745360" y="1734840"/>
            <a:ext cx="1572480" cy="1837440"/>
          </a:xfrm>
          <a:prstGeom prst="ellipse">
            <a:avLst/>
          </a:pr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Google Shape;313;p26"/>
          <p:cNvSpPr/>
          <p:nvPr/>
        </p:nvSpPr>
        <p:spPr>
          <a:xfrm>
            <a:off x="5075280" y="1652760"/>
            <a:ext cx="1572480" cy="1837440"/>
          </a:xfrm>
          <a:prstGeom prst="ellipse">
            <a:avLst/>
          </a:pr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Google Shape;314;p26"/>
          <p:cNvSpPr/>
          <p:nvPr/>
        </p:nvSpPr>
        <p:spPr>
          <a:xfrm>
            <a:off x="7405200" y="1652760"/>
            <a:ext cx="1572480" cy="1837440"/>
          </a:xfrm>
          <a:prstGeom prst="ellipse">
            <a:avLst/>
          </a:pr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48" name="Google Shape;315;p26" descr=""/>
          <p:cNvPicPr/>
          <p:nvPr/>
        </p:nvPicPr>
        <p:blipFill>
          <a:blip r:embed="rId5"/>
          <a:stretch/>
        </p:blipFill>
        <p:spPr>
          <a:xfrm>
            <a:off x="718200" y="2170080"/>
            <a:ext cx="966960" cy="966960"/>
          </a:xfrm>
          <a:prstGeom prst="rect">
            <a:avLst/>
          </a:prstGeom>
          <a:ln w="0">
            <a:noFill/>
          </a:ln>
        </p:spPr>
      </p:pic>
      <p:pic>
        <p:nvPicPr>
          <p:cNvPr id="249" name="Google Shape;316;p26" descr=""/>
          <p:cNvPicPr/>
          <p:nvPr/>
        </p:nvPicPr>
        <p:blipFill>
          <a:blip r:embed="rId6"/>
          <a:stretch/>
        </p:blipFill>
        <p:spPr>
          <a:xfrm>
            <a:off x="3048120" y="2170080"/>
            <a:ext cx="966960" cy="966960"/>
          </a:xfrm>
          <a:prstGeom prst="rect">
            <a:avLst/>
          </a:prstGeom>
          <a:ln w="0">
            <a:noFill/>
          </a:ln>
        </p:spPr>
      </p:pic>
      <p:sp>
        <p:nvSpPr>
          <p:cNvPr id="250" name="Google Shape;317;p26"/>
          <p:cNvSpPr/>
          <p:nvPr/>
        </p:nvSpPr>
        <p:spPr>
          <a:xfrm rot="10800000">
            <a:off x="1970280" y="2922840"/>
            <a:ext cx="793440" cy="5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Google Shape;318;p26"/>
          <p:cNvSpPr/>
          <p:nvPr/>
        </p:nvSpPr>
        <p:spPr>
          <a:xfrm>
            <a:off x="1969920" y="2504520"/>
            <a:ext cx="793440" cy="5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Google Shape;319;p26"/>
          <p:cNvSpPr/>
          <p:nvPr/>
        </p:nvSpPr>
        <p:spPr>
          <a:xfrm rot="10800000">
            <a:off x="4300200" y="2751840"/>
            <a:ext cx="793440" cy="5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Google Shape;320;p26"/>
          <p:cNvSpPr/>
          <p:nvPr/>
        </p:nvSpPr>
        <p:spPr>
          <a:xfrm>
            <a:off x="4299840" y="2333520"/>
            <a:ext cx="793440" cy="5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Google Shape;321;p26"/>
          <p:cNvSpPr/>
          <p:nvPr/>
        </p:nvSpPr>
        <p:spPr>
          <a:xfrm rot="10800000">
            <a:off x="6611760" y="2751840"/>
            <a:ext cx="793440" cy="5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Google Shape;322;p26"/>
          <p:cNvSpPr/>
          <p:nvPr/>
        </p:nvSpPr>
        <p:spPr>
          <a:xfrm>
            <a:off x="6611400" y="2333520"/>
            <a:ext cx="793440" cy="5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56" name="Google Shape;323;p26" descr=""/>
          <p:cNvPicPr/>
          <p:nvPr/>
        </p:nvPicPr>
        <p:blipFill>
          <a:blip r:embed="rId7"/>
          <a:stretch/>
        </p:blipFill>
        <p:spPr>
          <a:xfrm>
            <a:off x="5368680" y="2050200"/>
            <a:ext cx="966960" cy="966960"/>
          </a:xfrm>
          <a:prstGeom prst="rect">
            <a:avLst/>
          </a:prstGeom>
          <a:ln w="0">
            <a:noFill/>
          </a:ln>
        </p:spPr>
      </p:pic>
      <p:pic>
        <p:nvPicPr>
          <p:cNvPr id="257" name="Google Shape;324;p26" descr=""/>
          <p:cNvPicPr/>
          <p:nvPr/>
        </p:nvPicPr>
        <p:blipFill>
          <a:blip r:embed="rId8"/>
          <a:stretch/>
        </p:blipFill>
        <p:spPr>
          <a:xfrm>
            <a:off x="7796880" y="2050200"/>
            <a:ext cx="966960" cy="966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329;p27" descr=""/>
          <p:cNvPicPr/>
          <p:nvPr/>
        </p:nvPicPr>
        <p:blipFill>
          <a:blip r:embed="rId1"/>
          <a:stretch/>
        </p:blipFill>
        <p:spPr>
          <a:xfrm>
            <a:off x="8384760" y="4429440"/>
            <a:ext cx="489600" cy="448560"/>
          </a:xfrm>
          <a:prstGeom prst="rect">
            <a:avLst/>
          </a:prstGeom>
          <a:ln w="0">
            <a:noFill/>
          </a:ln>
        </p:spPr>
      </p:pic>
      <p:grpSp>
        <p:nvGrpSpPr>
          <p:cNvPr id="259" name="Google Shape;330;p27"/>
          <p:cNvGrpSpPr/>
          <p:nvPr/>
        </p:nvGrpSpPr>
        <p:grpSpPr>
          <a:xfrm>
            <a:off x="8043840" y="-1194840"/>
            <a:ext cx="2331360" cy="2292840"/>
            <a:chOff x="8043840" y="-1194840"/>
            <a:chExt cx="2331360" cy="2292840"/>
          </a:xfrm>
        </p:grpSpPr>
        <p:pic>
          <p:nvPicPr>
            <p:cNvPr id="260" name="Google Shape;331;p27" descr=""/>
            <p:cNvPicPr/>
            <p:nvPr/>
          </p:nvPicPr>
          <p:blipFill>
            <a:blip r:embed="rId2"/>
            <a:stretch/>
          </p:blipFill>
          <p:spPr>
            <a:xfrm rot="10800000">
              <a:off x="8307720" y="-1194840"/>
              <a:ext cx="2067480" cy="2067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61" name="Google Shape;332;p27"/>
            <p:cNvSpPr/>
            <p:nvPr/>
          </p:nvSpPr>
          <p:spPr>
            <a:xfrm>
              <a:off x="8043840" y="-1100160"/>
              <a:ext cx="2198160" cy="2198160"/>
            </a:xfrm>
            <a:custGeom>
              <a:avLst/>
              <a:gdLst/>
              <a:ah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62" name="Google Shape;333;p27"/>
          <p:cNvGrpSpPr/>
          <p:nvPr/>
        </p:nvGrpSpPr>
        <p:grpSpPr>
          <a:xfrm>
            <a:off x="-481320" y="3945600"/>
            <a:ext cx="2211480" cy="2021040"/>
            <a:chOff x="-481320" y="3945600"/>
            <a:chExt cx="2211480" cy="2021040"/>
          </a:xfrm>
        </p:grpSpPr>
        <p:sp>
          <p:nvSpPr>
            <p:cNvPr id="263" name="Google Shape;334;p27"/>
            <p:cNvSpPr/>
            <p:nvPr/>
          </p:nvSpPr>
          <p:spPr>
            <a:xfrm rot="5400000">
              <a:off x="1177920" y="4486320"/>
              <a:ext cx="550800" cy="553320"/>
            </a:xfrm>
            <a:custGeom>
              <a:avLst/>
              <a:gdLst/>
              <a:ah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64" name="Google Shape;335;p27" descr=""/>
            <p:cNvPicPr/>
            <p:nvPr/>
          </p:nvPicPr>
          <p:blipFill>
            <a:blip r:embed="rId3"/>
            <a:stretch/>
          </p:blipFill>
          <p:spPr>
            <a:xfrm rot="5400000">
              <a:off x="-246240" y="4268160"/>
              <a:ext cx="1698480" cy="1698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65" name="Google Shape;336;p27"/>
            <p:cNvSpPr/>
            <p:nvPr/>
          </p:nvSpPr>
          <p:spPr>
            <a:xfrm rot="5400000">
              <a:off x="-481320" y="3945600"/>
              <a:ext cx="964800" cy="964800"/>
            </a:xfrm>
            <a:custGeom>
              <a:avLst/>
              <a:gdLst/>
              <a:ah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66" name="Google Shape;337;p27" descr=""/>
          <p:cNvPicPr/>
          <p:nvPr/>
        </p:nvPicPr>
        <p:blipFill>
          <a:blip r:embed="rId4"/>
          <a:stretch/>
        </p:blipFill>
        <p:spPr>
          <a:xfrm>
            <a:off x="2640600" y="2642040"/>
            <a:ext cx="3730320" cy="2212200"/>
          </a:xfrm>
          <a:prstGeom prst="rect">
            <a:avLst/>
          </a:prstGeom>
          <a:ln w="0">
            <a:noFill/>
          </a:ln>
        </p:spPr>
      </p:pic>
      <p:sp>
        <p:nvSpPr>
          <p:cNvPr id="267" name="Google Shape;338;p27"/>
          <p:cNvSpPr/>
          <p:nvPr/>
        </p:nvSpPr>
        <p:spPr>
          <a:xfrm>
            <a:off x="619920" y="450000"/>
            <a:ext cx="7771320" cy="74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9000"/>
              </a:lnSpc>
              <a:buNone/>
              <a:tabLst>
                <a:tab algn="l" pos="0"/>
              </a:tabLst>
            </a:pPr>
            <a:r>
              <a:rPr b="0" lang="pt-BR" sz="4500" spc="-1" strike="noStrike">
                <a:solidFill>
                  <a:srgbClr val="52c7e7"/>
                </a:solidFill>
                <a:latin typeface="Montserrat ExtraBold"/>
                <a:ea typeface="Montserrat ExtraBold"/>
              </a:rPr>
              <a:t>Sets</a:t>
            </a:r>
            <a:endParaRPr b="0" lang="en-US" sz="4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343;p28"/>
          <p:cNvGrpSpPr/>
          <p:nvPr/>
        </p:nvGrpSpPr>
        <p:grpSpPr>
          <a:xfrm>
            <a:off x="-1087920" y="3457800"/>
            <a:ext cx="3144960" cy="3282120"/>
            <a:chOff x="-1087920" y="3457800"/>
            <a:chExt cx="3144960" cy="3282120"/>
          </a:xfrm>
        </p:grpSpPr>
        <p:pic>
          <p:nvPicPr>
            <p:cNvPr id="269" name="Google Shape;344;p28" descr=""/>
            <p:cNvPicPr/>
            <p:nvPr/>
          </p:nvPicPr>
          <p:blipFill>
            <a:blip r:embed="rId1"/>
            <a:stretch/>
          </p:blipFill>
          <p:spPr>
            <a:xfrm rot="5113800">
              <a:off x="316080" y="4462920"/>
              <a:ext cx="489600" cy="448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0" name="Google Shape;345;p28"/>
            <p:cNvSpPr/>
            <p:nvPr/>
          </p:nvSpPr>
          <p:spPr>
            <a:xfrm rot="5113800">
              <a:off x="1149480" y="4453200"/>
              <a:ext cx="870840" cy="874800"/>
            </a:xfrm>
            <a:custGeom>
              <a:avLst/>
              <a:gdLst/>
              <a:ah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71" name="Google Shape;346;p28" descr=""/>
            <p:cNvPicPr/>
            <p:nvPr/>
          </p:nvPicPr>
          <p:blipFill>
            <a:blip r:embed="rId2"/>
            <a:stretch/>
          </p:blipFill>
          <p:spPr>
            <a:xfrm rot="5113800">
              <a:off x="-981720" y="3965400"/>
              <a:ext cx="2667960" cy="2667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2" name="Google Shape;347;p28"/>
            <p:cNvSpPr/>
            <p:nvPr/>
          </p:nvSpPr>
          <p:spPr>
            <a:xfrm rot="5113800">
              <a:off x="-969840" y="3518280"/>
              <a:ext cx="1518840" cy="1518840"/>
            </a:xfrm>
            <a:custGeom>
              <a:avLst/>
              <a:gdLst/>
              <a:ah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73" name="Google Shape;348;p28"/>
          <p:cNvGrpSpPr/>
          <p:nvPr/>
        </p:nvGrpSpPr>
        <p:grpSpPr>
          <a:xfrm>
            <a:off x="7978320" y="-1410840"/>
            <a:ext cx="2331360" cy="2292840"/>
            <a:chOff x="7978320" y="-1410840"/>
            <a:chExt cx="2331360" cy="2292840"/>
          </a:xfrm>
        </p:grpSpPr>
        <p:pic>
          <p:nvPicPr>
            <p:cNvPr id="274" name="Google Shape;349;p28" descr=""/>
            <p:cNvPicPr/>
            <p:nvPr/>
          </p:nvPicPr>
          <p:blipFill>
            <a:blip r:embed="rId3"/>
            <a:stretch/>
          </p:blipFill>
          <p:spPr>
            <a:xfrm rot="10800000">
              <a:off x="8242200" y="-1410840"/>
              <a:ext cx="2067480" cy="2067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75" name="Google Shape;350;p28"/>
            <p:cNvSpPr/>
            <p:nvPr/>
          </p:nvSpPr>
          <p:spPr>
            <a:xfrm>
              <a:off x="7978320" y="-1316160"/>
              <a:ext cx="2198160" cy="2198160"/>
            </a:xfrm>
            <a:custGeom>
              <a:avLst/>
              <a:gdLst/>
              <a:ah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76" name="Google Shape;351;p28" descr=""/>
          <p:cNvPicPr/>
          <p:nvPr/>
        </p:nvPicPr>
        <p:blipFill>
          <a:blip r:embed="rId4"/>
          <a:stretch/>
        </p:blipFill>
        <p:spPr>
          <a:xfrm>
            <a:off x="8325720" y="4375440"/>
            <a:ext cx="548640" cy="502560"/>
          </a:xfrm>
          <a:prstGeom prst="rect">
            <a:avLst/>
          </a:prstGeom>
          <a:ln w="0">
            <a:noFill/>
          </a:ln>
        </p:spPr>
      </p:pic>
      <p:sp>
        <p:nvSpPr>
          <p:cNvPr id="277" name="Google Shape;352;p28"/>
          <p:cNvSpPr/>
          <p:nvPr/>
        </p:nvSpPr>
        <p:spPr>
          <a:xfrm>
            <a:off x="2476800" y="533520"/>
            <a:ext cx="3857400" cy="70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8000"/>
              </a:lnSpc>
              <a:buNone/>
              <a:tabLst>
                <a:tab algn="l" pos="0"/>
              </a:tabLst>
            </a:pPr>
            <a:r>
              <a:rPr b="0" lang="pt-BR" sz="3200" spc="-1" strike="noStrike">
                <a:solidFill>
                  <a:srgbClr val="52c7e7"/>
                </a:solidFill>
                <a:latin typeface="Montserrat ExtraBold"/>
                <a:ea typeface="Montserrat ExtraBold"/>
              </a:rPr>
              <a:t>Set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78" name="Google Shape;353;p28"/>
          <p:cNvSpPr/>
          <p:nvPr/>
        </p:nvSpPr>
        <p:spPr>
          <a:xfrm>
            <a:off x="3240000" y="1382040"/>
            <a:ext cx="2331000" cy="3160440"/>
          </a:xfrm>
          <a:prstGeom prst="ellipse">
            <a:avLst/>
          </a:prstGeom>
          <a:noFill/>
          <a:ln w="9525">
            <a:solidFill>
              <a:srgbClr val="9cd6fe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79" name="Google Shape;354;p28" descr=""/>
          <p:cNvPicPr/>
          <p:nvPr/>
        </p:nvPicPr>
        <p:blipFill>
          <a:blip r:embed="rId5"/>
          <a:stretch/>
        </p:blipFill>
        <p:spPr>
          <a:xfrm>
            <a:off x="3632040" y="1670400"/>
            <a:ext cx="767520" cy="767520"/>
          </a:xfrm>
          <a:prstGeom prst="rect">
            <a:avLst/>
          </a:prstGeom>
          <a:ln w="0">
            <a:noFill/>
          </a:ln>
        </p:spPr>
      </p:pic>
      <p:pic>
        <p:nvPicPr>
          <p:cNvPr id="280" name="Google Shape;355;p28" descr=""/>
          <p:cNvPicPr/>
          <p:nvPr/>
        </p:nvPicPr>
        <p:blipFill>
          <a:blip r:embed="rId6"/>
          <a:stretch/>
        </p:blipFill>
        <p:spPr>
          <a:xfrm>
            <a:off x="4572000" y="2187720"/>
            <a:ext cx="767520" cy="767520"/>
          </a:xfrm>
          <a:prstGeom prst="rect">
            <a:avLst/>
          </a:prstGeom>
          <a:ln w="0">
            <a:noFill/>
          </a:ln>
        </p:spPr>
      </p:pic>
      <p:pic>
        <p:nvPicPr>
          <p:cNvPr id="281" name="Google Shape;356;p28" descr=""/>
          <p:cNvPicPr/>
          <p:nvPr/>
        </p:nvPicPr>
        <p:blipFill>
          <a:blip r:embed="rId7"/>
          <a:stretch/>
        </p:blipFill>
        <p:spPr>
          <a:xfrm>
            <a:off x="3466440" y="2898360"/>
            <a:ext cx="767520" cy="767520"/>
          </a:xfrm>
          <a:prstGeom prst="rect">
            <a:avLst/>
          </a:prstGeom>
          <a:ln w="0">
            <a:noFill/>
          </a:ln>
        </p:spPr>
      </p:pic>
      <p:pic>
        <p:nvPicPr>
          <p:cNvPr id="282" name="Google Shape;357;p28" descr=""/>
          <p:cNvPicPr/>
          <p:nvPr/>
        </p:nvPicPr>
        <p:blipFill>
          <a:blip r:embed="rId8"/>
          <a:stretch/>
        </p:blipFill>
        <p:spPr>
          <a:xfrm>
            <a:off x="4399920" y="3421440"/>
            <a:ext cx="767520" cy="767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362;p29" descr=""/>
          <p:cNvPicPr/>
          <p:nvPr/>
        </p:nvPicPr>
        <p:blipFill>
          <a:blip r:embed="rId1"/>
          <a:stretch/>
        </p:blipFill>
        <p:spPr>
          <a:xfrm>
            <a:off x="8384760" y="4429440"/>
            <a:ext cx="489600" cy="448560"/>
          </a:xfrm>
          <a:prstGeom prst="rect">
            <a:avLst/>
          </a:prstGeom>
          <a:ln w="0">
            <a:noFill/>
          </a:ln>
        </p:spPr>
      </p:pic>
      <p:grpSp>
        <p:nvGrpSpPr>
          <p:cNvPr id="284" name="Google Shape;363;p29"/>
          <p:cNvGrpSpPr/>
          <p:nvPr/>
        </p:nvGrpSpPr>
        <p:grpSpPr>
          <a:xfrm>
            <a:off x="8043840" y="-1194840"/>
            <a:ext cx="2331360" cy="2292840"/>
            <a:chOff x="8043840" y="-1194840"/>
            <a:chExt cx="2331360" cy="2292840"/>
          </a:xfrm>
        </p:grpSpPr>
        <p:pic>
          <p:nvPicPr>
            <p:cNvPr id="285" name="Google Shape;364;p29" descr=""/>
            <p:cNvPicPr/>
            <p:nvPr/>
          </p:nvPicPr>
          <p:blipFill>
            <a:blip r:embed="rId2"/>
            <a:stretch/>
          </p:blipFill>
          <p:spPr>
            <a:xfrm rot="10800000">
              <a:off x="8307720" y="-1194840"/>
              <a:ext cx="2067480" cy="2067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6" name="Google Shape;365;p29"/>
            <p:cNvSpPr/>
            <p:nvPr/>
          </p:nvSpPr>
          <p:spPr>
            <a:xfrm>
              <a:off x="8043840" y="-1100160"/>
              <a:ext cx="2198160" cy="2198160"/>
            </a:xfrm>
            <a:custGeom>
              <a:avLst/>
              <a:gdLst/>
              <a:ah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87" name="Google Shape;366;p29"/>
          <p:cNvGrpSpPr/>
          <p:nvPr/>
        </p:nvGrpSpPr>
        <p:grpSpPr>
          <a:xfrm>
            <a:off x="-481320" y="3945600"/>
            <a:ext cx="2211480" cy="2021040"/>
            <a:chOff x="-481320" y="3945600"/>
            <a:chExt cx="2211480" cy="2021040"/>
          </a:xfrm>
        </p:grpSpPr>
        <p:sp>
          <p:nvSpPr>
            <p:cNvPr id="288" name="Google Shape;367;p29"/>
            <p:cNvSpPr/>
            <p:nvPr/>
          </p:nvSpPr>
          <p:spPr>
            <a:xfrm rot="5400000">
              <a:off x="1177920" y="4486320"/>
              <a:ext cx="550800" cy="553320"/>
            </a:xfrm>
            <a:custGeom>
              <a:avLst/>
              <a:gdLst/>
              <a:ah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89" name="Google Shape;368;p29" descr=""/>
            <p:cNvPicPr/>
            <p:nvPr/>
          </p:nvPicPr>
          <p:blipFill>
            <a:blip r:embed="rId3"/>
            <a:stretch/>
          </p:blipFill>
          <p:spPr>
            <a:xfrm rot="5400000">
              <a:off x="-246240" y="4268160"/>
              <a:ext cx="1698480" cy="1698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90" name="Google Shape;369;p29"/>
            <p:cNvSpPr/>
            <p:nvPr/>
          </p:nvSpPr>
          <p:spPr>
            <a:xfrm rot="5400000">
              <a:off x="-481320" y="3945600"/>
              <a:ext cx="964800" cy="964800"/>
            </a:xfrm>
            <a:custGeom>
              <a:avLst/>
              <a:gdLst/>
              <a:ah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91" name="Google Shape;370;p29" descr=""/>
          <p:cNvPicPr/>
          <p:nvPr/>
        </p:nvPicPr>
        <p:blipFill>
          <a:blip r:embed="rId4"/>
          <a:stretch/>
        </p:blipFill>
        <p:spPr>
          <a:xfrm>
            <a:off x="2640600" y="2642040"/>
            <a:ext cx="3730320" cy="2212200"/>
          </a:xfrm>
          <a:prstGeom prst="rect">
            <a:avLst/>
          </a:prstGeom>
          <a:ln w="0">
            <a:noFill/>
          </a:ln>
        </p:spPr>
      </p:pic>
      <p:sp>
        <p:nvSpPr>
          <p:cNvPr id="292" name="Google Shape;371;p29"/>
          <p:cNvSpPr/>
          <p:nvPr/>
        </p:nvSpPr>
        <p:spPr>
          <a:xfrm>
            <a:off x="619920" y="450000"/>
            <a:ext cx="7771320" cy="74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9000"/>
              </a:lnSpc>
              <a:buNone/>
              <a:tabLst>
                <a:tab algn="l" pos="0"/>
              </a:tabLst>
            </a:pPr>
            <a:r>
              <a:rPr b="0" lang="pt-BR" sz="4500" spc="-1" strike="noStrike">
                <a:solidFill>
                  <a:srgbClr val="52c7e7"/>
                </a:solidFill>
                <a:latin typeface="Montserrat ExtraBold"/>
                <a:ea typeface="Montserrat ExtraBold"/>
              </a:rPr>
              <a:t>Desafios</a:t>
            </a:r>
            <a:endParaRPr b="0" lang="en-US" sz="4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oogle Shape;376;p30"/>
          <p:cNvGrpSpPr/>
          <p:nvPr/>
        </p:nvGrpSpPr>
        <p:grpSpPr>
          <a:xfrm>
            <a:off x="-1087920" y="3457800"/>
            <a:ext cx="3144960" cy="3282120"/>
            <a:chOff x="-1087920" y="3457800"/>
            <a:chExt cx="3144960" cy="3282120"/>
          </a:xfrm>
        </p:grpSpPr>
        <p:pic>
          <p:nvPicPr>
            <p:cNvPr id="294" name="Google Shape;377;p30" descr=""/>
            <p:cNvPicPr/>
            <p:nvPr/>
          </p:nvPicPr>
          <p:blipFill>
            <a:blip r:embed="rId1"/>
            <a:stretch/>
          </p:blipFill>
          <p:spPr>
            <a:xfrm rot="5113800">
              <a:off x="316080" y="4462920"/>
              <a:ext cx="489600" cy="448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95" name="Google Shape;378;p30"/>
            <p:cNvSpPr/>
            <p:nvPr/>
          </p:nvSpPr>
          <p:spPr>
            <a:xfrm rot="5113800">
              <a:off x="1149480" y="4453200"/>
              <a:ext cx="870840" cy="874800"/>
            </a:xfrm>
            <a:custGeom>
              <a:avLst/>
              <a:gdLst/>
              <a:ah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96" name="Google Shape;379;p30" descr=""/>
            <p:cNvPicPr/>
            <p:nvPr/>
          </p:nvPicPr>
          <p:blipFill>
            <a:blip r:embed="rId2"/>
            <a:stretch/>
          </p:blipFill>
          <p:spPr>
            <a:xfrm rot="5113800">
              <a:off x="-981720" y="3965400"/>
              <a:ext cx="2667960" cy="2667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97" name="Google Shape;380;p30"/>
            <p:cNvSpPr/>
            <p:nvPr/>
          </p:nvSpPr>
          <p:spPr>
            <a:xfrm rot="5113800">
              <a:off x="-969840" y="3518280"/>
              <a:ext cx="1518840" cy="1518840"/>
            </a:xfrm>
            <a:custGeom>
              <a:avLst/>
              <a:gdLst/>
              <a:ah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98" name="Google Shape;381;p30"/>
          <p:cNvGrpSpPr/>
          <p:nvPr/>
        </p:nvGrpSpPr>
        <p:grpSpPr>
          <a:xfrm>
            <a:off x="7978320" y="-1410840"/>
            <a:ext cx="2331360" cy="2292840"/>
            <a:chOff x="7978320" y="-1410840"/>
            <a:chExt cx="2331360" cy="2292840"/>
          </a:xfrm>
        </p:grpSpPr>
        <p:pic>
          <p:nvPicPr>
            <p:cNvPr id="299" name="Google Shape;382;p30" descr=""/>
            <p:cNvPicPr/>
            <p:nvPr/>
          </p:nvPicPr>
          <p:blipFill>
            <a:blip r:embed="rId3"/>
            <a:stretch/>
          </p:blipFill>
          <p:spPr>
            <a:xfrm rot="10800000">
              <a:off x="8242200" y="-1410840"/>
              <a:ext cx="2067480" cy="2067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0" name="Google Shape;383;p30"/>
            <p:cNvSpPr/>
            <p:nvPr/>
          </p:nvSpPr>
          <p:spPr>
            <a:xfrm>
              <a:off x="7978320" y="-1316160"/>
              <a:ext cx="2198160" cy="2198160"/>
            </a:xfrm>
            <a:custGeom>
              <a:avLst/>
              <a:gdLst/>
              <a:ah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301" name="Google Shape;384;p30" descr=""/>
          <p:cNvPicPr/>
          <p:nvPr/>
        </p:nvPicPr>
        <p:blipFill>
          <a:blip r:embed="rId4"/>
          <a:stretch/>
        </p:blipFill>
        <p:spPr>
          <a:xfrm>
            <a:off x="8325720" y="4375440"/>
            <a:ext cx="548640" cy="502560"/>
          </a:xfrm>
          <a:prstGeom prst="rect">
            <a:avLst/>
          </a:prstGeom>
          <a:ln w="0">
            <a:noFill/>
          </a:ln>
        </p:spPr>
      </p:pic>
      <p:sp>
        <p:nvSpPr>
          <p:cNvPr id="302" name="Google Shape;385;p30"/>
          <p:cNvSpPr/>
          <p:nvPr/>
        </p:nvSpPr>
        <p:spPr>
          <a:xfrm>
            <a:off x="2643120" y="414000"/>
            <a:ext cx="3857400" cy="70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8000"/>
              </a:lnSpc>
              <a:buNone/>
              <a:tabLst>
                <a:tab algn="l" pos="0"/>
              </a:tabLst>
            </a:pPr>
            <a:r>
              <a:rPr b="0" lang="pt-BR" sz="3200" spc="-1" strike="noStrike">
                <a:solidFill>
                  <a:srgbClr val="52c7e7"/>
                </a:solidFill>
                <a:latin typeface="Montserrat ExtraBold"/>
                <a:ea typeface="Montserrat ExtraBold"/>
              </a:rPr>
              <a:t>…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03" name="Google Shape;386;p30" descr=""/>
          <p:cNvPicPr/>
          <p:nvPr/>
        </p:nvPicPr>
        <p:blipFill>
          <a:blip r:embed="rId5"/>
          <a:stretch/>
        </p:blipFill>
        <p:spPr>
          <a:xfrm>
            <a:off x="2706120" y="1142280"/>
            <a:ext cx="3459600" cy="3459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91;p31" descr=""/>
          <p:cNvPicPr/>
          <p:nvPr/>
        </p:nvPicPr>
        <p:blipFill>
          <a:blip r:embed="rId1"/>
          <a:stretch/>
        </p:blipFill>
        <p:spPr>
          <a:xfrm>
            <a:off x="643320" y="923040"/>
            <a:ext cx="3000600" cy="3462120"/>
          </a:xfrm>
          <a:prstGeom prst="rect">
            <a:avLst/>
          </a:prstGeom>
          <a:ln w="0">
            <a:noFill/>
          </a:ln>
        </p:spPr>
      </p:pic>
      <p:sp>
        <p:nvSpPr>
          <p:cNvPr id="305" name="Google Shape;392;p31"/>
          <p:cNvSpPr/>
          <p:nvPr/>
        </p:nvSpPr>
        <p:spPr>
          <a:xfrm>
            <a:off x="4110480" y="552600"/>
            <a:ext cx="343800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8000"/>
              </a:lnSpc>
              <a:buNone/>
              <a:tabLst>
                <a:tab algn="l" pos="0"/>
              </a:tabLst>
            </a:pPr>
            <a:r>
              <a:rPr b="0" lang="pt-BR" sz="2500" spc="-1" strike="noStrike">
                <a:solidFill>
                  <a:srgbClr val="52c7e7"/>
                </a:solidFill>
                <a:latin typeface="Montserrat ExtraBold"/>
                <a:ea typeface="Montserrat ExtraBold"/>
              </a:rPr>
              <a:t>Muito obrigado,</a:t>
            </a:r>
            <a:endParaRPr b="0" lang="en-US" sz="2500" spc="-1" strike="noStrike">
              <a:latin typeface="Arial"/>
            </a:endParaRPr>
          </a:p>
          <a:p>
            <a:pPr>
              <a:lnSpc>
                <a:spcPct val="108000"/>
              </a:lnSpc>
              <a:buNone/>
              <a:tabLst>
                <a:tab algn="l" pos="0"/>
              </a:tabLst>
            </a:pPr>
            <a:r>
              <a:rPr b="0" lang="pt-BR" sz="2500" spc="-1" strike="noStrike">
                <a:solidFill>
                  <a:srgbClr val="52c7e7"/>
                </a:solidFill>
                <a:latin typeface="Montserrat ExtraBold"/>
                <a:ea typeface="Montserrat ExtraBold"/>
              </a:rPr>
              <a:t>Gophers!</a:t>
            </a:r>
            <a:endParaRPr b="0" lang="en-US" sz="2500" spc="-1" strike="noStrike">
              <a:latin typeface="Arial"/>
            </a:endParaRPr>
          </a:p>
        </p:txBody>
      </p:sp>
      <p:pic>
        <p:nvPicPr>
          <p:cNvPr id="306" name="Google Shape;393;p31" descr=""/>
          <p:cNvPicPr/>
          <p:nvPr/>
        </p:nvPicPr>
        <p:blipFill>
          <a:blip r:embed="rId2"/>
          <a:stretch/>
        </p:blipFill>
        <p:spPr>
          <a:xfrm>
            <a:off x="4110480" y="2598480"/>
            <a:ext cx="414000" cy="414000"/>
          </a:xfrm>
          <a:prstGeom prst="rect">
            <a:avLst/>
          </a:prstGeom>
          <a:ln w="0">
            <a:noFill/>
          </a:ln>
        </p:spPr>
      </p:pic>
      <p:pic>
        <p:nvPicPr>
          <p:cNvPr id="307" name="Google Shape;394;p31" descr=""/>
          <p:cNvPicPr/>
          <p:nvPr/>
        </p:nvPicPr>
        <p:blipFill>
          <a:blip r:embed="rId3"/>
          <a:stretch/>
        </p:blipFill>
        <p:spPr>
          <a:xfrm>
            <a:off x="4110480" y="3560400"/>
            <a:ext cx="414000" cy="414000"/>
          </a:xfrm>
          <a:prstGeom prst="rect">
            <a:avLst/>
          </a:prstGeom>
          <a:ln w="0">
            <a:noFill/>
          </a:ln>
        </p:spPr>
      </p:pic>
      <p:pic>
        <p:nvPicPr>
          <p:cNvPr id="308" name="Google Shape;395;p31" descr=""/>
          <p:cNvPicPr/>
          <p:nvPr/>
        </p:nvPicPr>
        <p:blipFill>
          <a:blip r:embed="rId4"/>
          <a:stretch/>
        </p:blipFill>
        <p:spPr>
          <a:xfrm>
            <a:off x="4110480" y="3079440"/>
            <a:ext cx="414000" cy="414000"/>
          </a:xfrm>
          <a:prstGeom prst="rect">
            <a:avLst/>
          </a:prstGeom>
          <a:ln w="0">
            <a:noFill/>
          </a:ln>
        </p:spPr>
      </p:pic>
      <p:pic>
        <p:nvPicPr>
          <p:cNvPr id="309" name="Google Shape;396;p31" descr=""/>
          <p:cNvPicPr/>
          <p:nvPr/>
        </p:nvPicPr>
        <p:blipFill>
          <a:blip r:embed="rId5"/>
          <a:stretch/>
        </p:blipFill>
        <p:spPr>
          <a:xfrm>
            <a:off x="4110480" y="2118960"/>
            <a:ext cx="414000" cy="414000"/>
          </a:xfrm>
          <a:prstGeom prst="rect">
            <a:avLst/>
          </a:prstGeom>
          <a:ln w="0">
            <a:noFill/>
          </a:ln>
        </p:spPr>
      </p:pic>
      <p:sp>
        <p:nvSpPr>
          <p:cNvPr id="310" name="Google Shape;397;p31"/>
          <p:cNvSpPr/>
          <p:nvPr/>
        </p:nvSpPr>
        <p:spPr>
          <a:xfrm>
            <a:off x="4637160" y="2234160"/>
            <a:ext cx="292752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5000"/>
              </a:lnSpc>
              <a:buNone/>
              <a:tabLst>
                <a:tab algn="l" pos="0"/>
              </a:tabLst>
            </a:pPr>
            <a:r>
              <a:rPr b="0" lang="pt-BR" sz="1200" spc="-1" strike="noStrike">
                <a:solidFill>
                  <a:srgbClr val="2d2d2d"/>
                </a:solidFill>
                <a:latin typeface="Montserrat"/>
                <a:ea typeface="Montserrat"/>
              </a:rPr>
              <a:t>https://github.com/cassiobotaro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11" name="Google Shape;398;p31"/>
          <p:cNvSpPr/>
          <p:nvPr/>
        </p:nvSpPr>
        <p:spPr>
          <a:xfrm>
            <a:off x="4637160" y="2734920"/>
            <a:ext cx="322776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5000"/>
              </a:lnSpc>
              <a:buNone/>
              <a:tabLst>
                <a:tab algn="l" pos="0"/>
              </a:tabLst>
            </a:pPr>
            <a:r>
              <a:rPr b="0" lang="pt-BR" sz="1200" spc="-1" strike="noStrike">
                <a:solidFill>
                  <a:srgbClr val="2d2d2d"/>
                </a:solidFill>
                <a:latin typeface="Montserrat"/>
                <a:ea typeface="Montserrat"/>
              </a:rPr>
              <a:t>https://www.linkedin.com/in/cassiobotaro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12" name="Google Shape;399;p31"/>
          <p:cNvSpPr/>
          <p:nvPr/>
        </p:nvSpPr>
        <p:spPr>
          <a:xfrm>
            <a:off x="4637160" y="3205080"/>
            <a:ext cx="322776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5000"/>
              </a:lnSpc>
              <a:buNone/>
              <a:tabLst>
                <a:tab algn="l" pos="0"/>
              </a:tabLst>
            </a:pPr>
            <a:r>
              <a:rPr b="0" lang="pt-BR" sz="1200" spc="-1" strike="noStrike">
                <a:solidFill>
                  <a:srgbClr val="2d2d2d"/>
                </a:solidFill>
                <a:latin typeface="Montserrat"/>
                <a:ea typeface="Montserrat"/>
              </a:rPr>
              <a:t>https://www.instagram.com/cassiobotaro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13" name="Google Shape;400;p31"/>
          <p:cNvSpPr/>
          <p:nvPr/>
        </p:nvSpPr>
        <p:spPr>
          <a:xfrm>
            <a:off x="4637160" y="3675240"/>
            <a:ext cx="336348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5000"/>
              </a:lnSpc>
              <a:buNone/>
              <a:tabLst>
                <a:tab algn="l" pos="0"/>
              </a:tabLst>
            </a:pPr>
            <a:r>
              <a:rPr b="0" lang="pt-BR" sz="1200" spc="-1" strike="noStrike">
                <a:solidFill>
                  <a:srgbClr val="2d2d2d"/>
                </a:solidFill>
                <a:latin typeface="Montserrat"/>
                <a:ea typeface="Montserrat"/>
              </a:rPr>
              <a:t>https://www.youtube.com/cassiobotaro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14" name="Google Shape;401;p31"/>
          <p:cNvSpPr/>
          <p:nvPr/>
        </p:nvSpPr>
        <p:spPr>
          <a:xfrm>
            <a:off x="4119840" y="1702800"/>
            <a:ext cx="3880800" cy="22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8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2d2d2d"/>
                </a:solidFill>
                <a:latin typeface="Montserrat SemiBold"/>
                <a:ea typeface="Montserrat SemiBold"/>
              </a:rPr>
              <a:t>Me acompanhe nas redes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15" name="Google Shape;402;p31" descr=""/>
          <p:cNvPicPr/>
          <p:nvPr/>
        </p:nvPicPr>
        <p:blipFill>
          <a:blip r:embed="rId6"/>
          <a:stretch/>
        </p:blipFill>
        <p:spPr>
          <a:xfrm>
            <a:off x="8384760" y="4429440"/>
            <a:ext cx="489600" cy="448560"/>
          </a:xfrm>
          <a:prstGeom prst="rect">
            <a:avLst/>
          </a:prstGeom>
          <a:ln w="0">
            <a:noFill/>
          </a:ln>
        </p:spPr>
      </p:pic>
      <p:grpSp>
        <p:nvGrpSpPr>
          <p:cNvPr id="316" name="Google Shape;403;p31"/>
          <p:cNvGrpSpPr/>
          <p:nvPr/>
        </p:nvGrpSpPr>
        <p:grpSpPr>
          <a:xfrm>
            <a:off x="-1130040" y="-1154880"/>
            <a:ext cx="2162520" cy="2167200"/>
            <a:chOff x="-1130040" y="-1154880"/>
            <a:chExt cx="2162520" cy="2167200"/>
          </a:xfrm>
        </p:grpSpPr>
        <p:pic>
          <p:nvPicPr>
            <p:cNvPr id="317" name="Google Shape;404;p31" descr=""/>
            <p:cNvPicPr/>
            <p:nvPr/>
          </p:nvPicPr>
          <p:blipFill>
            <a:blip r:embed="rId7"/>
            <a:stretch/>
          </p:blipFill>
          <p:spPr>
            <a:xfrm rot="10800000">
              <a:off x="-1130040" y="-1154880"/>
              <a:ext cx="1927440" cy="1927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8" name="Google Shape;405;p31"/>
            <p:cNvSpPr/>
            <p:nvPr/>
          </p:nvSpPr>
          <p:spPr>
            <a:xfrm>
              <a:off x="-1016640" y="-1036800"/>
              <a:ext cx="2049120" cy="2049120"/>
            </a:xfrm>
            <a:custGeom>
              <a:avLst/>
              <a:gdLst/>
              <a:ah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19" name="Google Shape;406;p31"/>
          <p:cNvSpPr/>
          <p:nvPr/>
        </p:nvSpPr>
        <p:spPr>
          <a:xfrm>
            <a:off x="4096800" y="1483560"/>
            <a:ext cx="4046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474747"/>
            </a:solidFill>
            <a:prstDash val="dot"/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71;p14"/>
          <p:cNvGrpSpPr/>
          <p:nvPr/>
        </p:nvGrpSpPr>
        <p:grpSpPr>
          <a:xfrm>
            <a:off x="732600" y="877320"/>
            <a:ext cx="2251440" cy="3478680"/>
            <a:chOff x="732600" y="877320"/>
            <a:chExt cx="2251440" cy="3478680"/>
          </a:xfrm>
        </p:grpSpPr>
        <p:sp>
          <p:nvSpPr>
            <p:cNvPr id="53" name="Google Shape;72;p14"/>
            <p:cNvSpPr/>
            <p:nvPr/>
          </p:nvSpPr>
          <p:spPr>
            <a:xfrm>
              <a:off x="732600" y="940680"/>
              <a:ext cx="2251440" cy="3415320"/>
            </a:xfrm>
            <a:custGeom>
              <a:avLst/>
              <a:gdLst/>
              <a:ahLst/>
              <a:rect l="l" t="t" r="r" b="b"/>
              <a:pathLst>
                <a:path w="1359462" h="2061981">
                  <a:moveTo>
                    <a:pt x="87668" y="0"/>
                  </a:moveTo>
                  <a:lnTo>
                    <a:pt x="1271794" y="0"/>
                  </a:lnTo>
                  <a:cubicBezTo>
                    <a:pt x="1295045" y="0"/>
                    <a:pt x="1317344" y="9236"/>
                    <a:pt x="1333785" y="25677"/>
                  </a:cubicBezTo>
                  <a:cubicBezTo>
                    <a:pt x="1350226" y="42119"/>
                    <a:pt x="1359462" y="64417"/>
                    <a:pt x="1359462" y="87668"/>
                  </a:cubicBezTo>
                  <a:lnTo>
                    <a:pt x="1359462" y="1974313"/>
                  </a:lnTo>
                  <a:cubicBezTo>
                    <a:pt x="1359462" y="2022731"/>
                    <a:pt x="1320212" y="2061981"/>
                    <a:pt x="1271794" y="2061981"/>
                  </a:cubicBezTo>
                  <a:lnTo>
                    <a:pt x="87668" y="2061981"/>
                  </a:lnTo>
                  <a:cubicBezTo>
                    <a:pt x="39250" y="2061981"/>
                    <a:pt x="0" y="2022731"/>
                    <a:pt x="0" y="1974313"/>
                  </a:cubicBezTo>
                  <a:lnTo>
                    <a:pt x="0" y="87668"/>
                  </a:lnTo>
                  <a:cubicBezTo>
                    <a:pt x="0" y="39250"/>
                    <a:pt x="39250" y="0"/>
                    <a:pt x="87668" y="0"/>
                  </a:cubicBezTo>
                  <a:close/>
                </a:path>
              </a:pathLst>
            </a:custGeom>
            <a:solidFill>
              <a:srgbClr val="52c7e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" name="Google Shape;73;p14"/>
            <p:cNvSpPr/>
            <p:nvPr/>
          </p:nvSpPr>
          <p:spPr>
            <a:xfrm>
              <a:off x="732600" y="877320"/>
              <a:ext cx="1345680" cy="1409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55" name="Google Shape;74;p14" descr=""/>
          <p:cNvPicPr/>
          <p:nvPr/>
        </p:nvPicPr>
        <p:blipFill>
          <a:blip r:embed="rId1"/>
          <a:stretch/>
        </p:blipFill>
        <p:spPr>
          <a:xfrm>
            <a:off x="3695400" y="2243160"/>
            <a:ext cx="241200" cy="241200"/>
          </a:xfrm>
          <a:prstGeom prst="rect">
            <a:avLst/>
          </a:prstGeom>
          <a:ln w="0">
            <a:noFill/>
          </a:ln>
        </p:spPr>
      </p:pic>
      <p:pic>
        <p:nvPicPr>
          <p:cNvPr id="56" name="Google Shape;75;p14" descr=""/>
          <p:cNvPicPr/>
          <p:nvPr/>
        </p:nvPicPr>
        <p:blipFill>
          <a:blip r:embed="rId2"/>
          <a:stretch/>
        </p:blipFill>
        <p:spPr>
          <a:xfrm>
            <a:off x="3993480" y="2243160"/>
            <a:ext cx="241200" cy="241200"/>
          </a:xfrm>
          <a:prstGeom prst="rect">
            <a:avLst/>
          </a:prstGeom>
          <a:ln w="0">
            <a:noFill/>
          </a:ln>
        </p:spPr>
      </p:pic>
      <p:pic>
        <p:nvPicPr>
          <p:cNvPr id="57" name="Google Shape;76;p14" descr=""/>
          <p:cNvPicPr/>
          <p:nvPr/>
        </p:nvPicPr>
        <p:blipFill>
          <a:blip r:embed="rId3"/>
          <a:stretch/>
        </p:blipFill>
        <p:spPr>
          <a:xfrm>
            <a:off x="4591440" y="2243160"/>
            <a:ext cx="241200" cy="241200"/>
          </a:xfrm>
          <a:prstGeom prst="rect">
            <a:avLst/>
          </a:prstGeom>
          <a:ln w="0">
            <a:noFill/>
          </a:ln>
        </p:spPr>
      </p:pic>
      <p:pic>
        <p:nvPicPr>
          <p:cNvPr id="58" name="Google Shape;77;p14" descr=""/>
          <p:cNvPicPr/>
          <p:nvPr/>
        </p:nvPicPr>
        <p:blipFill>
          <a:blip r:embed="rId4"/>
          <a:stretch/>
        </p:blipFill>
        <p:spPr>
          <a:xfrm>
            <a:off x="4292280" y="2243160"/>
            <a:ext cx="241200" cy="241200"/>
          </a:xfrm>
          <a:prstGeom prst="rect">
            <a:avLst/>
          </a:prstGeom>
          <a:ln w="0">
            <a:noFill/>
          </a:ln>
        </p:spPr>
      </p:pic>
      <p:sp>
        <p:nvSpPr>
          <p:cNvPr id="59" name="Google Shape;78;p14"/>
          <p:cNvSpPr/>
          <p:nvPr/>
        </p:nvSpPr>
        <p:spPr>
          <a:xfrm>
            <a:off x="3666240" y="552600"/>
            <a:ext cx="4718160" cy="98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8000"/>
              </a:lnSpc>
              <a:buNone/>
              <a:tabLst>
                <a:tab algn="l" pos="0"/>
              </a:tabLst>
            </a:pPr>
            <a:r>
              <a:rPr b="0" lang="pt-BR" sz="3000" spc="-1" strike="noStrike">
                <a:solidFill>
                  <a:srgbClr val="52c7e7"/>
                </a:solidFill>
                <a:latin typeface="Montserrat ExtraBold"/>
                <a:ea typeface="Montserrat ExtraBold"/>
              </a:rPr>
              <a:t>Quem sou</a:t>
            </a:r>
            <a:r>
              <a:rPr b="0" lang="pt-BR" sz="3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8000"/>
              </a:lnSpc>
              <a:buNone/>
              <a:tabLst>
                <a:tab algn="l" pos="0"/>
              </a:tabLst>
            </a:pPr>
            <a:r>
              <a:rPr b="0" lang="pt-BR" sz="3000" spc="-1" strike="noStrike">
                <a:solidFill>
                  <a:srgbClr val="52c7e7"/>
                </a:solidFill>
                <a:latin typeface="Montserrat ExtraBold"/>
                <a:ea typeface="Montserrat ExtraBold"/>
              </a:rPr>
              <a:t>eu?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60" name="Google Shape;79;p14"/>
          <p:cNvSpPr/>
          <p:nvPr/>
        </p:nvSpPr>
        <p:spPr>
          <a:xfrm>
            <a:off x="3695400" y="1811520"/>
            <a:ext cx="3880800" cy="27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8000"/>
              </a:lnSpc>
              <a:buNone/>
              <a:tabLst>
                <a:tab algn="l" pos="0"/>
              </a:tabLst>
            </a:pPr>
            <a:r>
              <a:rPr b="0" lang="pt-BR" sz="1700" spc="-1" strike="noStrike">
                <a:solidFill>
                  <a:srgbClr val="2d2d2d"/>
                </a:solidFill>
                <a:latin typeface="Montserrat SemiBold"/>
                <a:ea typeface="Montserrat SemiBold"/>
              </a:rPr>
              <a:t>Cássio Botaro(@cassiobotaro)</a:t>
            </a:r>
            <a:endParaRPr b="0" lang="en-US" sz="1700" spc="-1" strike="noStrike">
              <a:latin typeface="Arial"/>
            </a:endParaRPr>
          </a:p>
        </p:txBody>
      </p:sp>
      <p:sp>
        <p:nvSpPr>
          <p:cNvPr id="61" name="Google Shape;80;p14"/>
          <p:cNvSpPr/>
          <p:nvPr/>
        </p:nvSpPr>
        <p:spPr>
          <a:xfrm>
            <a:off x="4148280" y="2751120"/>
            <a:ext cx="4281120" cy="27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5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2d2d2d"/>
                </a:solidFill>
                <a:latin typeface="Montserrat"/>
                <a:ea typeface="Montserrat"/>
              </a:rPr>
              <a:t>Amo Engenharia de Software ❤️;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2" name="Google Shape;81;p14"/>
          <p:cNvSpPr/>
          <p:nvPr/>
        </p:nvSpPr>
        <p:spPr>
          <a:xfrm>
            <a:off x="4150440" y="3166920"/>
            <a:ext cx="4281120" cy="20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2d2d2d"/>
                </a:solidFill>
                <a:latin typeface="Montserrat"/>
                <a:ea typeface="Montserrat"/>
              </a:rPr>
              <a:t>São mais de 10 anos trabalhando com projetos de software;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3" name="Google Shape;82;p14"/>
          <p:cNvSpPr/>
          <p:nvPr/>
        </p:nvSpPr>
        <p:spPr>
          <a:xfrm>
            <a:off x="4150800" y="3582720"/>
            <a:ext cx="4279680" cy="60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pt-BR" sz="1100" spc="-1" strike="noStrike">
                <a:solidFill>
                  <a:srgbClr val="2d2d2d"/>
                </a:solidFill>
                <a:latin typeface="Montserrat"/>
                <a:ea typeface="Montserrat"/>
              </a:rPr>
              <a:t>Membro orgulhoso da das comunidades  </a:t>
            </a:r>
            <a:r>
              <a:rPr b="1" lang="pt-BR" sz="1100" spc="-1" strike="noStrike">
                <a:solidFill>
                  <a:srgbClr val="2d2d2d"/>
                </a:solidFill>
                <a:latin typeface="Montserrat"/>
                <a:ea typeface="Montserrat"/>
              </a:rPr>
              <a:t>Python MG</a:t>
            </a:r>
            <a:r>
              <a:rPr b="0" lang="pt-BR" sz="1100" spc="-1" strike="noStrike">
                <a:solidFill>
                  <a:srgbClr val="2d2d2d"/>
                </a:solidFill>
                <a:latin typeface="Montserrat"/>
                <a:ea typeface="Montserrat"/>
              </a:rPr>
              <a:t> e </a:t>
            </a:r>
            <a:r>
              <a:rPr b="1" lang="pt-BR" sz="1100" spc="-1" strike="noStrike">
                <a:solidFill>
                  <a:srgbClr val="2d2d2d"/>
                </a:solidFill>
                <a:latin typeface="Montserrat"/>
                <a:ea typeface="Montserrat"/>
              </a:rPr>
              <a:t>Go BH </a:t>
            </a:r>
            <a:r>
              <a:rPr b="0" lang="pt-BR" sz="1100" spc="-1" strike="noStrike">
                <a:solidFill>
                  <a:srgbClr val="2d2d2d"/>
                </a:solidFill>
                <a:latin typeface="Montserrat"/>
                <a:ea typeface="Montserrat"/>
              </a:rPr>
              <a:t>;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20000"/>
              </a:lnSpc>
              <a:buNone/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</p:txBody>
      </p:sp>
      <p:sp>
        <p:nvSpPr>
          <p:cNvPr id="64" name="Google Shape;83;p14"/>
          <p:cNvSpPr/>
          <p:nvPr/>
        </p:nvSpPr>
        <p:spPr>
          <a:xfrm>
            <a:off x="4890240" y="2267280"/>
            <a:ext cx="130032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5000"/>
              </a:lnSpc>
              <a:buNone/>
              <a:tabLst>
                <a:tab algn="l" pos="0"/>
              </a:tabLst>
            </a:pPr>
            <a:r>
              <a:rPr b="0" lang="pt-BR" sz="1200" spc="-1" strike="noStrike">
                <a:solidFill>
                  <a:srgbClr val="2d2d2d"/>
                </a:solidFill>
                <a:latin typeface="Montserrat"/>
                <a:ea typeface="Montserrat"/>
              </a:rPr>
              <a:t>/ cassiobotaro</a:t>
            </a:r>
            <a:endParaRPr b="0" lang="en-US" sz="1200" spc="-1" strike="noStrike">
              <a:latin typeface="Arial"/>
            </a:endParaRPr>
          </a:p>
        </p:txBody>
      </p:sp>
      <p:grpSp>
        <p:nvGrpSpPr>
          <p:cNvPr id="65" name="Google Shape;84;p14"/>
          <p:cNvGrpSpPr/>
          <p:nvPr/>
        </p:nvGrpSpPr>
        <p:grpSpPr>
          <a:xfrm>
            <a:off x="490680" y="676440"/>
            <a:ext cx="2251440" cy="3478320"/>
            <a:chOff x="490680" y="676440"/>
            <a:chExt cx="2251440" cy="3478320"/>
          </a:xfrm>
        </p:grpSpPr>
        <p:sp>
          <p:nvSpPr>
            <p:cNvPr id="66" name="Google Shape;85;p14"/>
            <p:cNvSpPr/>
            <p:nvPr/>
          </p:nvSpPr>
          <p:spPr>
            <a:xfrm>
              <a:off x="490680" y="739440"/>
              <a:ext cx="2251440" cy="3415320"/>
            </a:xfrm>
            <a:custGeom>
              <a:avLst/>
              <a:gdLst/>
              <a:ahLst/>
              <a:rect l="l" t="t" r="r" b="b"/>
              <a:pathLst>
                <a:path w="1359462" h="2061981">
                  <a:moveTo>
                    <a:pt x="87668" y="0"/>
                  </a:moveTo>
                  <a:lnTo>
                    <a:pt x="1271794" y="0"/>
                  </a:lnTo>
                  <a:cubicBezTo>
                    <a:pt x="1295045" y="0"/>
                    <a:pt x="1317344" y="9236"/>
                    <a:pt x="1333785" y="25677"/>
                  </a:cubicBezTo>
                  <a:cubicBezTo>
                    <a:pt x="1350226" y="42119"/>
                    <a:pt x="1359462" y="64417"/>
                    <a:pt x="1359462" y="87668"/>
                  </a:cubicBezTo>
                  <a:lnTo>
                    <a:pt x="1359462" y="1974313"/>
                  </a:lnTo>
                  <a:cubicBezTo>
                    <a:pt x="1359462" y="2022731"/>
                    <a:pt x="1320212" y="2061981"/>
                    <a:pt x="1271794" y="2061981"/>
                  </a:cubicBezTo>
                  <a:lnTo>
                    <a:pt x="87668" y="2061981"/>
                  </a:lnTo>
                  <a:cubicBezTo>
                    <a:pt x="39250" y="2061981"/>
                    <a:pt x="0" y="2022731"/>
                    <a:pt x="0" y="1974313"/>
                  </a:cubicBezTo>
                  <a:lnTo>
                    <a:pt x="0" y="87668"/>
                  </a:lnTo>
                  <a:cubicBezTo>
                    <a:pt x="0" y="39250"/>
                    <a:pt x="39250" y="0"/>
                    <a:pt x="87668" y="0"/>
                  </a:cubicBezTo>
                  <a:close/>
                </a:path>
              </a:pathLst>
            </a:custGeom>
            <a:solidFill>
              <a:srgbClr val="e6e6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" name="Google Shape;86;p14"/>
            <p:cNvSpPr/>
            <p:nvPr/>
          </p:nvSpPr>
          <p:spPr>
            <a:xfrm>
              <a:off x="490680" y="676440"/>
              <a:ext cx="1345680" cy="1409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68" name="Google Shape;87;p14" descr=""/>
          <p:cNvPicPr/>
          <p:nvPr/>
        </p:nvPicPr>
        <p:blipFill>
          <a:blip r:embed="rId5"/>
          <a:stretch/>
        </p:blipFill>
        <p:spPr>
          <a:xfrm>
            <a:off x="8384760" y="4429440"/>
            <a:ext cx="489600" cy="448560"/>
          </a:xfrm>
          <a:prstGeom prst="rect">
            <a:avLst/>
          </a:prstGeom>
          <a:ln w="0">
            <a:noFill/>
          </a:ln>
        </p:spPr>
      </p:pic>
      <p:grpSp>
        <p:nvGrpSpPr>
          <p:cNvPr id="69" name="Google Shape;88;p14"/>
          <p:cNvGrpSpPr/>
          <p:nvPr/>
        </p:nvGrpSpPr>
        <p:grpSpPr>
          <a:xfrm>
            <a:off x="7817760" y="-1510920"/>
            <a:ext cx="2630880" cy="2692440"/>
            <a:chOff x="7817760" y="-1510920"/>
            <a:chExt cx="2630880" cy="2692440"/>
          </a:xfrm>
        </p:grpSpPr>
        <p:pic>
          <p:nvPicPr>
            <p:cNvPr id="70" name="Google Shape;89;p14" descr=""/>
            <p:cNvPicPr/>
            <p:nvPr/>
          </p:nvPicPr>
          <p:blipFill>
            <a:blip r:embed="rId6"/>
            <a:stretch/>
          </p:blipFill>
          <p:spPr>
            <a:xfrm rot="15591600">
              <a:off x="8215560" y="-1344960"/>
              <a:ext cx="2067120" cy="2067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1" name="Google Shape;90;p14"/>
            <p:cNvSpPr/>
            <p:nvPr/>
          </p:nvSpPr>
          <p:spPr>
            <a:xfrm rot="4791600">
              <a:off x="7994160" y="-1192320"/>
              <a:ext cx="2197800" cy="2197800"/>
            </a:xfrm>
            <a:custGeom>
              <a:avLst/>
              <a:gdLst/>
              <a:ah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2" name="Google Shape;91;p14"/>
          <p:cNvSpPr/>
          <p:nvPr/>
        </p:nvSpPr>
        <p:spPr>
          <a:xfrm>
            <a:off x="3695400" y="1634760"/>
            <a:ext cx="4941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000000"/>
            </a:solidFill>
            <a:prstDash val="dot"/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73" name="Google Shape;92;p14" descr=""/>
          <p:cNvPicPr/>
          <p:nvPr/>
        </p:nvPicPr>
        <p:blipFill>
          <a:blip r:embed="rId7"/>
          <a:stretch/>
        </p:blipFill>
        <p:spPr>
          <a:xfrm>
            <a:off x="3697560" y="2717280"/>
            <a:ext cx="236880" cy="236880"/>
          </a:xfrm>
          <a:prstGeom prst="rect">
            <a:avLst/>
          </a:prstGeom>
          <a:ln w="0">
            <a:noFill/>
          </a:ln>
        </p:spPr>
      </p:pic>
      <p:pic>
        <p:nvPicPr>
          <p:cNvPr id="74" name="Google Shape;93;p14" descr=""/>
          <p:cNvPicPr/>
          <p:nvPr/>
        </p:nvPicPr>
        <p:blipFill>
          <a:blip r:embed="rId8"/>
          <a:stretch/>
        </p:blipFill>
        <p:spPr>
          <a:xfrm>
            <a:off x="3697560" y="3133080"/>
            <a:ext cx="236880" cy="236880"/>
          </a:xfrm>
          <a:prstGeom prst="rect">
            <a:avLst/>
          </a:prstGeom>
          <a:ln w="0">
            <a:noFill/>
          </a:ln>
        </p:spPr>
      </p:pic>
      <p:pic>
        <p:nvPicPr>
          <p:cNvPr id="75" name="Google Shape;94;p14" descr=""/>
          <p:cNvPicPr/>
          <p:nvPr/>
        </p:nvPicPr>
        <p:blipFill>
          <a:blip r:embed="rId9"/>
          <a:stretch/>
        </p:blipFill>
        <p:spPr>
          <a:xfrm>
            <a:off x="3697560" y="3642480"/>
            <a:ext cx="236880" cy="236880"/>
          </a:xfrm>
          <a:prstGeom prst="rect">
            <a:avLst/>
          </a:prstGeom>
          <a:ln w="0">
            <a:noFill/>
          </a:ln>
        </p:spPr>
      </p:pic>
      <p:sp>
        <p:nvSpPr>
          <p:cNvPr id="76" name="Google Shape;95;p14"/>
          <p:cNvSpPr/>
          <p:nvPr/>
        </p:nvSpPr>
        <p:spPr>
          <a:xfrm>
            <a:off x="633600" y="869040"/>
            <a:ext cx="2251440" cy="3404880"/>
          </a:xfrm>
          <a:prstGeom prst="roundRect">
            <a:avLst>
              <a:gd name="adj" fmla="val 16667"/>
            </a:avLst>
          </a:prstGeom>
          <a:blipFill rotWithShape="0">
            <a:blip r:embed="rId1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100;p15"/>
          <p:cNvGrpSpPr/>
          <p:nvPr/>
        </p:nvGrpSpPr>
        <p:grpSpPr>
          <a:xfrm>
            <a:off x="-1087920" y="3457800"/>
            <a:ext cx="3144960" cy="3282120"/>
            <a:chOff x="-1087920" y="3457800"/>
            <a:chExt cx="3144960" cy="3282120"/>
          </a:xfrm>
        </p:grpSpPr>
        <p:pic>
          <p:nvPicPr>
            <p:cNvPr id="78" name="Google Shape;101;p15" descr=""/>
            <p:cNvPicPr/>
            <p:nvPr/>
          </p:nvPicPr>
          <p:blipFill>
            <a:blip r:embed="rId1"/>
            <a:stretch/>
          </p:blipFill>
          <p:spPr>
            <a:xfrm rot="5113800">
              <a:off x="316080" y="4462920"/>
              <a:ext cx="489600" cy="448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9" name="Google Shape;102;p15"/>
            <p:cNvSpPr/>
            <p:nvPr/>
          </p:nvSpPr>
          <p:spPr>
            <a:xfrm rot="5113800">
              <a:off x="1149480" y="4453200"/>
              <a:ext cx="870840" cy="874800"/>
            </a:xfrm>
            <a:custGeom>
              <a:avLst/>
              <a:gdLst/>
              <a:ah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80" name="Google Shape;103;p15" descr=""/>
            <p:cNvPicPr/>
            <p:nvPr/>
          </p:nvPicPr>
          <p:blipFill>
            <a:blip r:embed="rId2"/>
            <a:stretch/>
          </p:blipFill>
          <p:spPr>
            <a:xfrm rot="5113800">
              <a:off x="-981720" y="3965400"/>
              <a:ext cx="2667960" cy="2667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1" name="Google Shape;104;p15"/>
            <p:cNvSpPr/>
            <p:nvPr/>
          </p:nvSpPr>
          <p:spPr>
            <a:xfrm rot="5113800">
              <a:off x="-969840" y="3518280"/>
              <a:ext cx="1518840" cy="1518840"/>
            </a:xfrm>
            <a:custGeom>
              <a:avLst/>
              <a:gdLst/>
              <a:ah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2" name="Google Shape;105;p15"/>
          <p:cNvGrpSpPr/>
          <p:nvPr/>
        </p:nvGrpSpPr>
        <p:grpSpPr>
          <a:xfrm>
            <a:off x="7978320" y="-1410840"/>
            <a:ext cx="2331360" cy="2292840"/>
            <a:chOff x="7978320" y="-1410840"/>
            <a:chExt cx="2331360" cy="2292840"/>
          </a:xfrm>
        </p:grpSpPr>
        <p:pic>
          <p:nvPicPr>
            <p:cNvPr id="83" name="Google Shape;106;p15" descr=""/>
            <p:cNvPicPr/>
            <p:nvPr/>
          </p:nvPicPr>
          <p:blipFill>
            <a:blip r:embed="rId3"/>
            <a:stretch/>
          </p:blipFill>
          <p:spPr>
            <a:xfrm rot="10800000">
              <a:off x="8242200" y="-1410840"/>
              <a:ext cx="2067480" cy="2067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4" name="Google Shape;107;p15"/>
            <p:cNvSpPr/>
            <p:nvPr/>
          </p:nvSpPr>
          <p:spPr>
            <a:xfrm>
              <a:off x="7978320" y="-1316160"/>
              <a:ext cx="2198160" cy="2198160"/>
            </a:xfrm>
            <a:custGeom>
              <a:avLst/>
              <a:gdLst/>
              <a:ah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85" name="Google Shape;108;p15" descr=""/>
          <p:cNvPicPr/>
          <p:nvPr/>
        </p:nvPicPr>
        <p:blipFill>
          <a:blip r:embed="rId4"/>
          <a:stretch/>
        </p:blipFill>
        <p:spPr>
          <a:xfrm>
            <a:off x="8325720" y="4375440"/>
            <a:ext cx="548640" cy="502560"/>
          </a:xfrm>
          <a:prstGeom prst="rect">
            <a:avLst/>
          </a:prstGeom>
          <a:ln w="0">
            <a:noFill/>
          </a:ln>
        </p:spPr>
      </p:pic>
      <p:sp>
        <p:nvSpPr>
          <p:cNvPr id="86" name="Google Shape;109;p15"/>
          <p:cNvSpPr/>
          <p:nvPr/>
        </p:nvSpPr>
        <p:spPr>
          <a:xfrm>
            <a:off x="415440" y="727200"/>
            <a:ext cx="5220360" cy="164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8000"/>
              </a:lnSpc>
              <a:buNone/>
              <a:tabLst>
                <a:tab algn="l" pos="0"/>
              </a:tabLst>
            </a:pPr>
            <a:r>
              <a:rPr b="0" lang="pt-BR" sz="5000" spc="-1" strike="noStrike">
                <a:solidFill>
                  <a:srgbClr val="52c7e7"/>
                </a:solidFill>
                <a:latin typeface="Montserrat ExtraBold"/>
                <a:ea typeface="Montserrat ExtraBold"/>
              </a:rPr>
              <a:t>Estrutura de dados em Go</a:t>
            </a:r>
            <a:endParaRPr b="0" lang="en-US" sz="5000" spc="-1" strike="noStrike">
              <a:latin typeface="Arial"/>
            </a:endParaRPr>
          </a:p>
        </p:txBody>
      </p:sp>
      <p:pic>
        <p:nvPicPr>
          <p:cNvPr id="87" name="Google Shape;110;p15" descr=""/>
          <p:cNvPicPr/>
          <p:nvPr/>
        </p:nvPicPr>
        <p:blipFill>
          <a:blip r:embed="rId5"/>
          <a:stretch/>
        </p:blipFill>
        <p:spPr>
          <a:xfrm>
            <a:off x="6125760" y="1366200"/>
            <a:ext cx="2748600" cy="2748600"/>
          </a:xfrm>
          <a:prstGeom prst="rect">
            <a:avLst/>
          </a:prstGeom>
          <a:ln w="0">
            <a:noFill/>
          </a:ln>
        </p:spPr>
      </p:pic>
      <p:pic>
        <p:nvPicPr>
          <p:cNvPr id="88" name="Google Shape;111;p15" descr=""/>
          <p:cNvPicPr/>
          <p:nvPr/>
        </p:nvPicPr>
        <p:blipFill>
          <a:blip r:embed="rId6"/>
          <a:stretch/>
        </p:blipFill>
        <p:spPr>
          <a:xfrm>
            <a:off x="4572000" y="1366200"/>
            <a:ext cx="3179160" cy="3179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116;p16"/>
          <p:cNvSpPr/>
          <p:nvPr/>
        </p:nvSpPr>
        <p:spPr>
          <a:xfrm>
            <a:off x="2859840" y="1550880"/>
            <a:ext cx="428112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5000"/>
              </a:lnSpc>
              <a:buNone/>
              <a:tabLst>
                <a:tab algn="l" pos="0"/>
              </a:tabLst>
            </a:pPr>
            <a:r>
              <a:rPr b="0" lang="pt-BR" sz="1200" spc="-1" strike="noStrike">
                <a:solidFill>
                  <a:srgbClr val="2d2d2d"/>
                </a:solidFill>
                <a:latin typeface="Montserrat"/>
                <a:ea typeface="Montserrat"/>
              </a:rPr>
              <a:t>Arrays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90" name="Google Shape;117;p16"/>
          <p:cNvSpPr/>
          <p:nvPr/>
        </p:nvSpPr>
        <p:spPr>
          <a:xfrm>
            <a:off x="2859840" y="1893240"/>
            <a:ext cx="428112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5000"/>
              </a:lnSpc>
              <a:buNone/>
              <a:tabLst>
                <a:tab algn="l" pos="0"/>
              </a:tabLst>
            </a:pPr>
            <a:r>
              <a:rPr b="0" lang="pt-BR" sz="1200" spc="-1" strike="noStrike">
                <a:solidFill>
                  <a:srgbClr val="2d2d2d"/>
                </a:solidFill>
                <a:latin typeface="Montserrat"/>
                <a:ea typeface="Montserrat"/>
              </a:rPr>
              <a:t>Slices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91" name="Google Shape;118;p16"/>
          <p:cNvSpPr/>
          <p:nvPr/>
        </p:nvSpPr>
        <p:spPr>
          <a:xfrm>
            <a:off x="2859840" y="2233800"/>
            <a:ext cx="428112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5000"/>
              </a:lnSpc>
              <a:buNone/>
              <a:tabLst>
                <a:tab algn="l" pos="0"/>
              </a:tabLst>
            </a:pPr>
            <a:r>
              <a:rPr b="0" lang="pt-BR" sz="1200" spc="-1" strike="noStrike">
                <a:solidFill>
                  <a:srgbClr val="2d2d2d"/>
                </a:solidFill>
                <a:latin typeface="Montserrat"/>
                <a:ea typeface="Montserrat"/>
              </a:rPr>
              <a:t>Maps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92" name="Google Shape;119;p16"/>
          <p:cNvSpPr/>
          <p:nvPr/>
        </p:nvSpPr>
        <p:spPr>
          <a:xfrm>
            <a:off x="2859840" y="2588040"/>
            <a:ext cx="428112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5000"/>
              </a:lnSpc>
              <a:buNone/>
              <a:tabLst>
                <a:tab algn="l" pos="0"/>
              </a:tabLst>
            </a:pPr>
            <a:r>
              <a:rPr b="0" lang="pt-BR" sz="1200" spc="-1" strike="noStrike">
                <a:solidFill>
                  <a:srgbClr val="2d2d2d"/>
                </a:solidFill>
                <a:latin typeface="Montserrat"/>
                <a:ea typeface="Montserrat"/>
              </a:rPr>
              <a:t>Structs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93" name="Google Shape;120;p16"/>
          <p:cNvSpPr/>
          <p:nvPr/>
        </p:nvSpPr>
        <p:spPr>
          <a:xfrm>
            <a:off x="2859840" y="2941920"/>
            <a:ext cx="428112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5000"/>
              </a:lnSpc>
              <a:buNone/>
              <a:tabLst>
                <a:tab algn="l" pos="0"/>
              </a:tabLst>
            </a:pPr>
            <a:r>
              <a:rPr b="0" lang="pt-BR" sz="1200" spc="-1" strike="noStrike">
                <a:solidFill>
                  <a:srgbClr val="2d2d2d"/>
                </a:solidFill>
                <a:latin typeface="Montserrat"/>
                <a:ea typeface="Montserrat"/>
              </a:rPr>
              <a:t>container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94" name="Google Shape;121;p16" descr=""/>
          <p:cNvPicPr/>
          <p:nvPr/>
        </p:nvPicPr>
        <p:blipFill>
          <a:blip r:embed="rId1"/>
          <a:stretch/>
        </p:blipFill>
        <p:spPr>
          <a:xfrm>
            <a:off x="8384760" y="4429440"/>
            <a:ext cx="489600" cy="448560"/>
          </a:xfrm>
          <a:prstGeom prst="rect">
            <a:avLst/>
          </a:prstGeom>
          <a:ln w="0">
            <a:noFill/>
          </a:ln>
        </p:spPr>
      </p:pic>
      <p:grpSp>
        <p:nvGrpSpPr>
          <p:cNvPr id="95" name="Google Shape;122;p16"/>
          <p:cNvGrpSpPr/>
          <p:nvPr/>
        </p:nvGrpSpPr>
        <p:grpSpPr>
          <a:xfrm>
            <a:off x="7817760" y="-1510920"/>
            <a:ext cx="2630880" cy="2692440"/>
            <a:chOff x="7817760" y="-1510920"/>
            <a:chExt cx="2630880" cy="2692440"/>
          </a:xfrm>
        </p:grpSpPr>
        <p:pic>
          <p:nvPicPr>
            <p:cNvPr id="96" name="Google Shape;123;p16" descr=""/>
            <p:cNvPicPr/>
            <p:nvPr/>
          </p:nvPicPr>
          <p:blipFill>
            <a:blip r:embed="rId2"/>
            <a:stretch/>
          </p:blipFill>
          <p:spPr>
            <a:xfrm rot="15591600">
              <a:off x="8215560" y="-1344960"/>
              <a:ext cx="2067120" cy="2067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7" name="Google Shape;124;p16"/>
            <p:cNvSpPr/>
            <p:nvPr/>
          </p:nvSpPr>
          <p:spPr>
            <a:xfrm rot="4791600">
              <a:off x="7994160" y="-1192320"/>
              <a:ext cx="2197800" cy="2197800"/>
            </a:xfrm>
            <a:custGeom>
              <a:avLst/>
              <a:gdLst/>
              <a:ah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8" name="Google Shape;125;p16"/>
          <p:cNvGrpSpPr/>
          <p:nvPr/>
        </p:nvGrpSpPr>
        <p:grpSpPr>
          <a:xfrm>
            <a:off x="204480" y="2665080"/>
            <a:ext cx="1246320" cy="2307240"/>
            <a:chOff x="204480" y="2665080"/>
            <a:chExt cx="1246320" cy="2307240"/>
          </a:xfrm>
        </p:grpSpPr>
        <p:sp>
          <p:nvSpPr>
            <p:cNvPr id="99" name="Google Shape;126;p16"/>
            <p:cNvSpPr/>
            <p:nvPr/>
          </p:nvSpPr>
          <p:spPr>
            <a:xfrm>
              <a:off x="609120" y="4849560"/>
              <a:ext cx="841320" cy="122760"/>
            </a:xfrm>
            <a:prstGeom prst="ellipse">
              <a:avLst/>
            </a:prstGeom>
            <a:solidFill>
              <a:srgbClr val="efef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00" name="Google Shape;127;p16" descr=""/>
            <p:cNvPicPr/>
            <p:nvPr/>
          </p:nvPicPr>
          <p:blipFill>
            <a:blip r:embed="rId3"/>
            <a:stretch/>
          </p:blipFill>
          <p:spPr>
            <a:xfrm>
              <a:off x="204480" y="2665080"/>
              <a:ext cx="1246320" cy="22395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01" name="Google Shape;128;p16"/>
          <p:cNvSpPr/>
          <p:nvPr/>
        </p:nvSpPr>
        <p:spPr>
          <a:xfrm>
            <a:off x="2859840" y="3295800"/>
            <a:ext cx="428112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65000"/>
              </a:lnSpc>
              <a:buNone/>
              <a:tabLst>
                <a:tab algn="l" pos="0"/>
              </a:tabLst>
            </a:pPr>
            <a:r>
              <a:rPr b="0" lang="pt-BR" sz="1200" spc="-1" strike="noStrike">
                <a:solidFill>
                  <a:srgbClr val="2d2d2d"/>
                </a:solidFill>
                <a:latin typeface="Montserrat"/>
                <a:ea typeface="Montserrat"/>
              </a:rPr>
              <a:t>Set (?!)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02" name="Google Shape;129;p16"/>
          <p:cNvSpPr/>
          <p:nvPr/>
        </p:nvSpPr>
        <p:spPr>
          <a:xfrm>
            <a:off x="204480" y="1234080"/>
            <a:ext cx="2613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000000"/>
            </a:solidFill>
            <a:prstDash val="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Google Shape;130;p16"/>
          <p:cNvSpPr/>
          <p:nvPr/>
        </p:nvSpPr>
        <p:spPr>
          <a:xfrm>
            <a:off x="204480" y="171360"/>
            <a:ext cx="3438000" cy="98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8000"/>
              </a:lnSpc>
              <a:buNone/>
              <a:tabLst>
                <a:tab algn="l" pos="0"/>
              </a:tabLst>
            </a:pPr>
            <a:r>
              <a:rPr b="0" lang="pt-BR" sz="3000" spc="-1" strike="noStrike">
                <a:solidFill>
                  <a:srgbClr val="52c7e7"/>
                </a:solidFill>
                <a:latin typeface="Montserrat ExtraBold"/>
                <a:ea typeface="Montserrat ExtraBold"/>
              </a:rPr>
              <a:t>O que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8000"/>
              </a:lnSpc>
              <a:buNone/>
              <a:tabLst>
                <a:tab algn="l" pos="0"/>
              </a:tabLst>
            </a:pPr>
            <a:r>
              <a:rPr b="0" lang="pt-BR" sz="3000" spc="-1" strike="noStrike">
                <a:solidFill>
                  <a:srgbClr val="52c7e7"/>
                </a:solidFill>
                <a:latin typeface="Montserrat ExtraBold"/>
                <a:ea typeface="Montserrat ExtraBold"/>
              </a:rPr>
              <a:t>vamos ver?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104" name="Google Shape;131;p16" descr=""/>
          <p:cNvPicPr/>
          <p:nvPr/>
        </p:nvPicPr>
        <p:blipFill>
          <a:blip r:embed="rId4"/>
          <a:stretch/>
        </p:blipFill>
        <p:spPr>
          <a:xfrm>
            <a:off x="2457720" y="1524600"/>
            <a:ext cx="236880" cy="236880"/>
          </a:xfrm>
          <a:prstGeom prst="rect">
            <a:avLst/>
          </a:prstGeom>
          <a:ln w="0">
            <a:noFill/>
          </a:ln>
        </p:spPr>
      </p:pic>
      <p:pic>
        <p:nvPicPr>
          <p:cNvPr id="105" name="Google Shape;132;p16" descr=""/>
          <p:cNvPicPr/>
          <p:nvPr/>
        </p:nvPicPr>
        <p:blipFill>
          <a:blip r:embed="rId5"/>
          <a:stretch/>
        </p:blipFill>
        <p:spPr>
          <a:xfrm>
            <a:off x="2457720" y="1866960"/>
            <a:ext cx="236880" cy="236880"/>
          </a:xfrm>
          <a:prstGeom prst="rect">
            <a:avLst/>
          </a:prstGeom>
          <a:ln w="0">
            <a:noFill/>
          </a:ln>
        </p:spPr>
      </p:pic>
      <p:pic>
        <p:nvPicPr>
          <p:cNvPr id="106" name="Google Shape;133;p16" descr=""/>
          <p:cNvPicPr/>
          <p:nvPr/>
        </p:nvPicPr>
        <p:blipFill>
          <a:blip r:embed="rId6"/>
          <a:stretch/>
        </p:blipFill>
        <p:spPr>
          <a:xfrm>
            <a:off x="2457720" y="2207880"/>
            <a:ext cx="236880" cy="236880"/>
          </a:xfrm>
          <a:prstGeom prst="rect">
            <a:avLst/>
          </a:prstGeom>
          <a:ln w="0">
            <a:noFill/>
          </a:ln>
        </p:spPr>
      </p:pic>
      <p:pic>
        <p:nvPicPr>
          <p:cNvPr id="107" name="Google Shape;134;p16" descr=""/>
          <p:cNvPicPr/>
          <p:nvPr/>
        </p:nvPicPr>
        <p:blipFill>
          <a:blip r:embed="rId7"/>
          <a:stretch/>
        </p:blipFill>
        <p:spPr>
          <a:xfrm>
            <a:off x="2457720" y="2561760"/>
            <a:ext cx="236880" cy="236880"/>
          </a:xfrm>
          <a:prstGeom prst="rect">
            <a:avLst/>
          </a:prstGeom>
          <a:ln w="0">
            <a:noFill/>
          </a:ln>
        </p:spPr>
      </p:pic>
      <p:pic>
        <p:nvPicPr>
          <p:cNvPr id="108" name="Google Shape;135;p16" descr=""/>
          <p:cNvPicPr/>
          <p:nvPr/>
        </p:nvPicPr>
        <p:blipFill>
          <a:blip r:embed="rId8"/>
          <a:stretch/>
        </p:blipFill>
        <p:spPr>
          <a:xfrm>
            <a:off x="2457720" y="2915640"/>
            <a:ext cx="236880" cy="236880"/>
          </a:xfrm>
          <a:prstGeom prst="rect">
            <a:avLst/>
          </a:prstGeom>
          <a:ln w="0">
            <a:noFill/>
          </a:ln>
        </p:spPr>
      </p:pic>
      <p:pic>
        <p:nvPicPr>
          <p:cNvPr id="109" name="Google Shape;136;p16" descr=""/>
          <p:cNvPicPr/>
          <p:nvPr/>
        </p:nvPicPr>
        <p:blipFill>
          <a:blip r:embed="rId9"/>
          <a:stretch/>
        </p:blipFill>
        <p:spPr>
          <a:xfrm>
            <a:off x="2457720" y="3269880"/>
            <a:ext cx="236880" cy="236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41;p17" descr=""/>
          <p:cNvPicPr/>
          <p:nvPr/>
        </p:nvPicPr>
        <p:blipFill>
          <a:blip r:embed="rId1"/>
          <a:stretch/>
        </p:blipFill>
        <p:spPr>
          <a:xfrm>
            <a:off x="2640600" y="2642040"/>
            <a:ext cx="3730320" cy="2212200"/>
          </a:xfrm>
          <a:prstGeom prst="rect">
            <a:avLst/>
          </a:prstGeom>
          <a:ln w="0">
            <a:noFill/>
          </a:ln>
        </p:spPr>
      </p:pic>
      <p:sp>
        <p:nvSpPr>
          <p:cNvPr id="111" name="Google Shape;142;p17"/>
          <p:cNvSpPr/>
          <p:nvPr/>
        </p:nvSpPr>
        <p:spPr>
          <a:xfrm>
            <a:off x="619920" y="450000"/>
            <a:ext cx="7771320" cy="74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9000"/>
              </a:lnSpc>
              <a:buNone/>
              <a:tabLst>
                <a:tab algn="l" pos="0"/>
              </a:tabLst>
            </a:pPr>
            <a:r>
              <a:rPr b="0" lang="pt-BR" sz="4500" spc="-1" strike="noStrike">
                <a:solidFill>
                  <a:srgbClr val="52c7e7"/>
                </a:solidFill>
                <a:latin typeface="Montserrat ExtraBold"/>
                <a:ea typeface="Montserrat ExtraBold"/>
              </a:rPr>
              <a:t>Arrays</a:t>
            </a:r>
            <a:endParaRPr b="0" lang="en-US" sz="4500" spc="-1" strike="noStrike">
              <a:latin typeface="Arial"/>
            </a:endParaRPr>
          </a:p>
        </p:txBody>
      </p:sp>
      <p:grpSp>
        <p:nvGrpSpPr>
          <p:cNvPr id="112" name="Google Shape;143;p17"/>
          <p:cNvGrpSpPr/>
          <p:nvPr/>
        </p:nvGrpSpPr>
        <p:grpSpPr>
          <a:xfrm>
            <a:off x="7397640" y="3212640"/>
            <a:ext cx="3158640" cy="3033720"/>
            <a:chOff x="7397640" y="3212640"/>
            <a:chExt cx="3158640" cy="3033720"/>
          </a:xfrm>
        </p:grpSpPr>
        <p:pic>
          <p:nvPicPr>
            <p:cNvPr id="113" name="Google Shape;144;p17" descr=""/>
            <p:cNvPicPr/>
            <p:nvPr/>
          </p:nvPicPr>
          <p:blipFill>
            <a:blip r:embed="rId2"/>
            <a:stretch/>
          </p:blipFill>
          <p:spPr>
            <a:xfrm>
              <a:off x="8384760" y="4429440"/>
              <a:ext cx="489600" cy="448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4" name="Google Shape;145;p17"/>
            <p:cNvSpPr/>
            <p:nvPr/>
          </p:nvSpPr>
          <p:spPr>
            <a:xfrm>
              <a:off x="8481960" y="3212640"/>
              <a:ext cx="870840" cy="874800"/>
            </a:xfrm>
            <a:custGeom>
              <a:avLst/>
              <a:gdLst/>
              <a:ah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15" name="Google Shape;146;p17" descr=""/>
            <p:cNvPicPr/>
            <p:nvPr/>
          </p:nvPicPr>
          <p:blipFill>
            <a:blip r:embed="rId3"/>
            <a:stretch/>
          </p:blipFill>
          <p:spPr>
            <a:xfrm>
              <a:off x="7888320" y="3578400"/>
              <a:ext cx="2667960" cy="2667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6" name="Google Shape;147;p17"/>
            <p:cNvSpPr/>
            <p:nvPr/>
          </p:nvSpPr>
          <p:spPr>
            <a:xfrm>
              <a:off x="7397640" y="4629240"/>
              <a:ext cx="1518840" cy="1518840"/>
            </a:xfrm>
            <a:custGeom>
              <a:avLst/>
              <a:gdLst/>
              <a:ah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7" name="Google Shape;148;p17"/>
          <p:cNvGrpSpPr/>
          <p:nvPr/>
        </p:nvGrpSpPr>
        <p:grpSpPr>
          <a:xfrm>
            <a:off x="-1130400" y="-1155240"/>
            <a:ext cx="2320200" cy="2325240"/>
            <a:chOff x="-1130400" y="-1155240"/>
            <a:chExt cx="2320200" cy="2325240"/>
          </a:xfrm>
        </p:grpSpPr>
        <p:pic>
          <p:nvPicPr>
            <p:cNvPr id="118" name="Google Shape;149;p17" descr=""/>
            <p:cNvPicPr/>
            <p:nvPr/>
          </p:nvPicPr>
          <p:blipFill>
            <a:blip r:embed="rId4"/>
            <a:stretch/>
          </p:blipFill>
          <p:spPr>
            <a:xfrm rot="10800000">
              <a:off x="-1130400" y="-1155240"/>
              <a:ext cx="2067480" cy="2067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9" name="Google Shape;150;p17"/>
            <p:cNvSpPr/>
            <p:nvPr/>
          </p:nvSpPr>
          <p:spPr>
            <a:xfrm>
              <a:off x="-1008360" y="-1028160"/>
              <a:ext cx="2198160" cy="2198160"/>
            </a:xfrm>
            <a:custGeom>
              <a:avLst/>
              <a:gdLst/>
              <a:ah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55;p18"/>
          <p:cNvGrpSpPr/>
          <p:nvPr/>
        </p:nvGrpSpPr>
        <p:grpSpPr>
          <a:xfrm>
            <a:off x="-1087920" y="3457800"/>
            <a:ext cx="3144960" cy="3282120"/>
            <a:chOff x="-1087920" y="3457800"/>
            <a:chExt cx="3144960" cy="3282120"/>
          </a:xfrm>
        </p:grpSpPr>
        <p:pic>
          <p:nvPicPr>
            <p:cNvPr id="121" name="Google Shape;156;p18" descr=""/>
            <p:cNvPicPr/>
            <p:nvPr/>
          </p:nvPicPr>
          <p:blipFill>
            <a:blip r:embed="rId1"/>
            <a:stretch/>
          </p:blipFill>
          <p:spPr>
            <a:xfrm rot="5113800">
              <a:off x="316080" y="4462920"/>
              <a:ext cx="489600" cy="448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Google Shape;157;p18"/>
            <p:cNvSpPr/>
            <p:nvPr/>
          </p:nvSpPr>
          <p:spPr>
            <a:xfrm rot="5113800">
              <a:off x="1149480" y="4453200"/>
              <a:ext cx="870840" cy="874800"/>
            </a:xfrm>
            <a:custGeom>
              <a:avLst/>
              <a:gdLst/>
              <a:ah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23" name="Google Shape;158;p18" descr=""/>
            <p:cNvPicPr/>
            <p:nvPr/>
          </p:nvPicPr>
          <p:blipFill>
            <a:blip r:embed="rId2"/>
            <a:stretch/>
          </p:blipFill>
          <p:spPr>
            <a:xfrm rot="5113800">
              <a:off x="-981720" y="3965400"/>
              <a:ext cx="2667960" cy="2667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4" name="Google Shape;159;p18"/>
            <p:cNvSpPr/>
            <p:nvPr/>
          </p:nvSpPr>
          <p:spPr>
            <a:xfrm rot="5113800">
              <a:off x="-969840" y="3518280"/>
              <a:ext cx="1518840" cy="1518840"/>
            </a:xfrm>
            <a:custGeom>
              <a:avLst/>
              <a:gdLst/>
              <a:ah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5" name="Google Shape;160;p18"/>
          <p:cNvGrpSpPr/>
          <p:nvPr/>
        </p:nvGrpSpPr>
        <p:grpSpPr>
          <a:xfrm>
            <a:off x="7978320" y="-1410840"/>
            <a:ext cx="2331360" cy="2292840"/>
            <a:chOff x="7978320" y="-1410840"/>
            <a:chExt cx="2331360" cy="2292840"/>
          </a:xfrm>
        </p:grpSpPr>
        <p:pic>
          <p:nvPicPr>
            <p:cNvPr id="126" name="Google Shape;161;p18" descr=""/>
            <p:cNvPicPr/>
            <p:nvPr/>
          </p:nvPicPr>
          <p:blipFill>
            <a:blip r:embed="rId3"/>
            <a:stretch/>
          </p:blipFill>
          <p:spPr>
            <a:xfrm rot="10800000">
              <a:off x="8242200" y="-1410840"/>
              <a:ext cx="2067480" cy="2067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Google Shape;162;p18"/>
            <p:cNvSpPr/>
            <p:nvPr/>
          </p:nvSpPr>
          <p:spPr>
            <a:xfrm>
              <a:off x="7978320" y="-1316160"/>
              <a:ext cx="2198160" cy="2198160"/>
            </a:xfrm>
            <a:custGeom>
              <a:avLst/>
              <a:gdLst/>
              <a:ah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28" name="Google Shape;163;p18" descr=""/>
          <p:cNvPicPr/>
          <p:nvPr/>
        </p:nvPicPr>
        <p:blipFill>
          <a:blip r:embed="rId4"/>
          <a:stretch/>
        </p:blipFill>
        <p:spPr>
          <a:xfrm>
            <a:off x="8325720" y="4375440"/>
            <a:ext cx="548640" cy="50256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129" name="Google Shape;164;p18"/>
          <p:cNvGraphicFramePr/>
          <p:nvPr/>
        </p:nvGraphicFramePr>
        <p:xfrm>
          <a:off x="1756800" y="1690560"/>
          <a:ext cx="5297400" cy="1182960"/>
        </p:xfrm>
        <a:graphic>
          <a:graphicData uri="http://schemas.openxmlformats.org/drawingml/2006/table">
            <a:tbl>
              <a:tblPr/>
              <a:tblGrid>
                <a:gridCol w="1324080"/>
                <a:gridCol w="1324080"/>
                <a:gridCol w="1324080"/>
                <a:gridCol w="1325160"/>
              </a:tblGrid>
              <a:tr h="1183320">
                <a:tc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30" name="Google Shape;165;p18"/>
          <p:cNvSpPr/>
          <p:nvPr/>
        </p:nvSpPr>
        <p:spPr>
          <a:xfrm>
            <a:off x="2147760" y="2966400"/>
            <a:ext cx="619200" cy="83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8000"/>
              </a:lnSpc>
              <a:buNone/>
              <a:tabLst>
                <a:tab algn="l" pos="0"/>
              </a:tabLst>
            </a:pPr>
            <a:r>
              <a:rPr b="0" lang="pt-BR" sz="5000" spc="-1" strike="noStrike">
                <a:solidFill>
                  <a:srgbClr val="52c7e7"/>
                </a:solidFill>
                <a:latin typeface="Montserrat ExtraBold"/>
                <a:ea typeface="Montserrat ExtraBold"/>
              </a:rPr>
              <a:t>0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131" name="Google Shape;166;p18"/>
          <p:cNvSpPr/>
          <p:nvPr/>
        </p:nvSpPr>
        <p:spPr>
          <a:xfrm>
            <a:off x="3473280" y="2904480"/>
            <a:ext cx="619200" cy="95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rmAutofit fontScale="93000"/>
          </a:bodyPr>
          <a:p>
            <a:pPr>
              <a:lnSpc>
                <a:spcPct val="108000"/>
              </a:lnSpc>
              <a:buNone/>
              <a:tabLst>
                <a:tab algn="l" pos="0"/>
              </a:tabLst>
            </a:pPr>
            <a:r>
              <a:rPr b="0" lang="pt-BR" sz="5000" spc="-1" strike="noStrike">
                <a:solidFill>
                  <a:srgbClr val="52c7e7"/>
                </a:solidFill>
                <a:latin typeface="Montserrat ExtraBold"/>
                <a:ea typeface="Montserrat ExtraBold"/>
              </a:rPr>
              <a:t>1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132" name="Google Shape;167;p18"/>
          <p:cNvSpPr/>
          <p:nvPr/>
        </p:nvSpPr>
        <p:spPr>
          <a:xfrm>
            <a:off x="4798440" y="2904480"/>
            <a:ext cx="548280" cy="95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rmAutofit fontScale="93000"/>
          </a:bodyPr>
          <a:p>
            <a:pPr>
              <a:lnSpc>
                <a:spcPct val="108000"/>
              </a:lnSpc>
              <a:buNone/>
              <a:tabLst>
                <a:tab algn="l" pos="0"/>
              </a:tabLst>
            </a:pPr>
            <a:r>
              <a:rPr b="0" lang="pt-BR" sz="5000" spc="-1" strike="noStrike">
                <a:solidFill>
                  <a:srgbClr val="52c7e7"/>
                </a:solidFill>
                <a:latin typeface="Montserrat ExtraBold"/>
                <a:ea typeface="Montserrat ExtraBold"/>
              </a:rPr>
              <a:t>2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133" name="Google Shape;168;p18"/>
          <p:cNvSpPr/>
          <p:nvPr/>
        </p:nvSpPr>
        <p:spPr>
          <a:xfrm>
            <a:off x="6053040" y="2904480"/>
            <a:ext cx="548280" cy="100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8000"/>
              </a:lnSpc>
              <a:buNone/>
              <a:tabLst>
                <a:tab algn="l" pos="0"/>
              </a:tabLst>
            </a:pPr>
            <a:r>
              <a:rPr b="0" lang="pt-BR" sz="5000" spc="-1" strike="noStrike">
                <a:solidFill>
                  <a:srgbClr val="52c7e7"/>
                </a:solidFill>
                <a:latin typeface="Montserrat ExtraBold"/>
                <a:ea typeface="Montserrat ExtraBold"/>
              </a:rPr>
              <a:t>3</a:t>
            </a:r>
            <a:endParaRPr b="0" lang="en-US" sz="5000" spc="-1" strike="noStrike">
              <a:latin typeface="Arial"/>
            </a:endParaRPr>
          </a:p>
        </p:txBody>
      </p:sp>
      <p:pic>
        <p:nvPicPr>
          <p:cNvPr id="134" name="Google Shape;169;p18" descr=""/>
          <p:cNvPicPr/>
          <p:nvPr/>
        </p:nvPicPr>
        <p:blipFill>
          <a:blip r:embed="rId5"/>
          <a:stretch/>
        </p:blipFill>
        <p:spPr>
          <a:xfrm>
            <a:off x="1955520" y="1805400"/>
            <a:ext cx="954000" cy="954000"/>
          </a:xfrm>
          <a:prstGeom prst="rect">
            <a:avLst/>
          </a:prstGeom>
          <a:ln w="0">
            <a:noFill/>
          </a:ln>
        </p:spPr>
      </p:pic>
      <p:pic>
        <p:nvPicPr>
          <p:cNvPr id="135" name="Google Shape;170;p18" descr=""/>
          <p:cNvPicPr/>
          <p:nvPr/>
        </p:nvPicPr>
        <p:blipFill>
          <a:blip r:embed="rId6"/>
          <a:stretch/>
        </p:blipFill>
        <p:spPr>
          <a:xfrm>
            <a:off x="3355560" y="1805400"/>
            <a:ext cx="954000" cy="954000"/>
          </a:xfrm>
          <a:prstGeom prst="rect">
            <a:avLst/>
          </a:prstGeom>
          <a:ln w="0">
            <a:noFill/>
          </a:ln>
        </p:spPr>
      </p:pic>
      <p:sp>
        <p:nvSpPr>
          <p:cNvPr id="136" name="Google Shape;171;p18"/>
          <p:cNvSpPr/>
          <p:nvPr/>
        </p:nvSpPr>
        <p:spPr>
          <a:xfrm>
            <a:off x="2321640" y="488520"/>
            <a:ext cx="4172760" cy="70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8000"/>
              </a:lnSpc>
              <a:buNone/>
              <a:tabLst>
                <a:tab algn="l" pos="0"/>
              </a:tabLst>
            </a:pPr>
            <a:r>
              <a:rPr b="0" lang="pt-BR" sz="3200" spc="-1" strike="noStrike">
                <a:solidFill>
                  <a:srgbClr val="52c7e7"/>
                </a:solidFill>
                <a:latin typeface="Montserrat ExtraBold"/>
                <a:ea typeface="Montserrat ExtraBold"/>
              </a:rPr>
              <a:t>[ tamanho ] tipo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37" name="Google Shape;172;p18" descr=""/>
          <p:cNvPicPr/>
          <p:nvPr/>
        </p:nvPicPr>
        <p:blipFill>
          <a:blip r:embed="rId7"/>
          <a:stretch/>
        </p:blipFill>
        <p:spPr>
          <a:xfrm>
            <a:off x="4602960" y="1805400"/>
            <a:ext cx="954000" cy="954000"/>
          </a:xfrm>
          <a:prstGeom prst="rect">
            <a:avLst/>
          </a:prstGeom>
          <a:ln w="0">
            <a:noFill/>
          </a:ln>
        </p:spPr>
      </p:pic>
      <p:pic>
        <p:nvPicPr>
          <p:cNvPr id="138" name="Google Shape;173;p18" descr=""/>
          <p:cNvPicPr/>
          <p:nvPr/>
        </p:nvPicPr>
        <p:blipFill>
          <a:blip r:embed="rId8"/>
          <a:stretch/>
        </p:blipFill>
        <p:spPr>
          <a:xfrm>
            <a:off x="5850360" y="1805400"/>
            <a:ext cx="954000" cy="95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78;p19" descr=""/>
          <p:cNvPicPr/>
          <p:nvPr/>
        </p:nvPicPr>
        <p:blipFill>
          <a:blip r:embed="rId1"/>
          <a:stretch/>
        </p:blipFill>
        <p:spPr>
          <a:xfrm>
            <a:off x="8384760" y="4429440"/>
            <a:ext cx="489600" cy="448560"/>
          </a:xfrm>
          <a:prstGeom prst="rect">
            <a:avLst/>
          </a:prstGeom>
          <a:ln w="0">
            <a:noFill/>
          </a:ln>
        </p:spPr>
      </p:pic>
      <p:grpSp>
        <p:nvGrpSpPr>
          <p:cNvPr id="140" name="Google Shape;179;p19"/>
          <p:cNvGrpSpPr/>
          <p:nvPr/>
        </p:nvGrpSpPr>
        <p:grpSpPr>
          <a:xfrm>
            <a:off x="8043840" y="-1194840"/>
            <a:ext cx="2331360" cy="2292840"/>
            <a:chOff x="8043840" y="-1194840"/>
            <a:chExt cx="2331360" cy="2292840"/>
          </a:xfrm>
        </p:grpSpPr>
        <p:pic>
          <p:nvPicPr>
            <p:cNvPr id="141" name="Google Shape;180;p19" descr=""/>
            <p:cNvPicPr/>
            <p:nvPr/>
          </p:nvPicPr>
          <p:blipFill>
            <a:blip r:embed="rId2"/>
            <a:stretch/>
          </p:blipFill>
          <p:spPr>
            <a:xfrm rot="10800000">
              <a:off x="8307720" y="-1194840"/>
              <a:ext cx="2067480" cy="2067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2" name="Google Shape;181;p19"/>
            <p:cNvSpPr/>
            <p:nvPr/>
          </p:nvSpPr>
          <p:spPr>
            <a:xfrm>
              <a:off x="8043840" y="-1100160"/>
              <a:ext cx="2198160" cy="2198160"/>
            </a:xfrm>
            <a:custGeom>
              <a:avLst/>
              <a:gdLst/>
              <a:ah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3" name="Google Shape;182;p19"/>
          <p:cNvGrpSpPr/>
          <p:nvPr/>
        </p:nvGrpSpPr>
        <p:grpSpPr>
          <a:xfrm>
            <a:off x="-481320" y="3945600"/>
            <a:ext cx="2211480" cy="2021040"/>
            <a:chOff x="-481320" y="3945600"/>
            <a:chExt cx="2211480" cy="2021040"/>
          </a:xfrm>
        </p:grpSpPr>
        <p:sp>
          <p:nvSpPr>
            <p:cNvPr id="144" name="Google Shape;183;p19"/>
            <p:cNvSpPr/>
            <p:nvPr/>
          </p:nvSpPr>
          <p:spPr>
            <a:xfrm rot="5400000">
              <a:off x="1177920" y="4486320"/>
              <a:ext cx="550800" cy="553320"/>
            </a:xfrm>
            <a:custGeom>
              <a:avLst/>
              <a:gdLst/>
              <a:ah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45" name="Google Shape;184;p19" descr=""/>
            <p:cNvPicPr/>
            <p:nvPr/>
          </p:nvPicPr>
          <p:blipFill>
            <a:blip r:embed="rId3"/>
            <a:stretch/>
          </p:blipFill>
          <p:spPr>
            <a:xfrm rot="5400000">
              <a:off x="-246240" y="4268160"/>
              <a:ext cx="1698480" cy="1698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6" name="Google Shape;185;p19"/>
            <p:cNvSpPr/>
            <p:nvPr/>
          </p:nvSpPr>
          <p:spPr>
            <a:xfrm rot="5400000">
              <a:off x="-481320" y="3945600"/>
              <a:ext cx="964800" cy="964800"/>
            </a:xfrm>
            <a:custGeom>
              <a:avLst/>
              <a:gdLst/>
              <a:ah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47" name="Google Shape;186;p19" descr=""/>
          <p:cNvPicPr/>
          <p:nvPr/>
        </p:nvPicPr>
        <p:blipFill>
          <a:blip r:embed="rId4"/>
          <a:stretch/>
        </p:blipFill>
        <p:spPr>
          <a:xfrm>
            <a:off x="2640600" y="2642040"/>
            <a:ext cx="3730320" cy="2212200"/>
          </a:xfrm>
          <a:prstGeom prst="rect">
            <a:avLst/>
          </a:prstGeom>
          <a:ln w="0">
            <a:noFill/>
          </a:ln>
        </p:spPr>
      </p:pic>
      <p:sp>
        <p:nvSpPr>
          <p:cNvPr id="148" name="Google Shape;187;p19"/>
          <p:cNvSpPr/>
          <p:nvPr/>
        </p:nvSpPr>
        <p:spPr>
          <a:xfrm>
            <a:off x="619920" y="450000"/>
            <a:ext cx="7771320" cy="74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9000"/>
              </a:lnSpc>
              <a:buNone/>
              <a:tabLst>
                <a:tab algn="l" pos="0"/>
              </a:tabLst>
            </a:pPr>
            <a:r>
              <a:rPr b="0" lang="pt-BR" sz="4500" spc="-1" strike="noStrike">
                <a:solidFill>
                  <a:srgbClr val="52c7e7"/>
                </a:solidFill>
                <a:latin typeface="Montserrat ExtraBold"/>
                <a:ea typeface="Montserrat ExtraBold"/>
              </a:rPr>
              <a:t>Slices</a:t>
            </a:r>
            <a:endParaRPr b="0" lang="en-US" sz="4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92;p20"/>
          <p:cNvGrpSpPr/>
          <p:nvPr/>
        </p:nvGrpSpPr>
        <p:grpSpPr>
          <a:xfrm>
            <a:off x="-1087920" y="3457800"/>
            <a:ext cx="3144960" cy="3282120"/>
            <a:chOff x="-1087920" y="3457800"/>
            <a:chExt cx="3144960" cy="3282120"/>
          </a:xfrm>
        </p:grpSpPr>
        <p:pic>
          <p:nvPicPr>
            <p:cNvPr id="150" name="Google Shape;193;p20" descr=""/>
            <p:cNvPicPr/>
            <p:nvPr/>
          </p:nvPicPr>
          <p:blipFill>
            <a:blip r:embed="rId1"/>
            <a:stretch/>
          </p:blipFill>
          <p:spPr>
            <a:xfrm rot="5113800">
              <a:off x="316080" y="4462920"/>
              <a:ext cx="489600" cy="448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1" name="Google Shape;194;p20"/>
            <p:cNvSpPr/>
            <p:nvPr/>
          </p:nvSpPr>
          <p:spPr>
            <a:xfrm rot="5113800">
              <a:off x="1149480" y="4453200"/>
              <a:ext cx="870840" cy="874800"/>
            </a:xfrm>
            <a:custGeom>
              <a:avLst/>
              <a:gdLst/>
              <a:ah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52" name="Google Shape;195;p20" descr=""/>
            <p:cNvPicPr/>
            <p:nvPr/>
          </p:nvPicPr>
          <p:blipFill>
            <a:blip r:embed="rId2"/>
            <a:stretch/>
          </p:blipFill>
          <p:spPr>
            <a:xfrm rot="5113800">
              <a:off x="-981720" y="3965400"/>
              <a:ext cx="2667960" cy="2667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3" name="Google Shape;196;p20"/>
            <p:cNvSpPr/>
            <p:nvPr/>
          </p:nvSpPr>
          <p:spPr>
            <a:xfrm rot="5113800">
              <a:off x="-969840" y="3518280"/>
              <a:ext cx="1518840" cy="1518840"/>
            </a:xfrm>
            <a:custGeom>
              <a:avLst/>
              <a:gdLst/>
              <a:ah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4" name="Google Shape;197;p20"/>
          <p:cNvGrpSpPr/>
          <p:nvPr/>
        </p:nvGrpSpPr>
        <p:grpSpPr>
          <a:xfrm>
            <a:off x="7978320" y="-1410840"/>
            <a:ext cx="2331360" cy="2292840"/>
            <a:chOff x="7978320" y="-1410840"/>
            <a:chExt cx="2331360" cy="2292840"/>
          </a:xfrm>
        </p:grpSpPr>
        <p:pic>
          <p:nvPicPr>
            <p:cNvPr id="155" name="Google Shape;198;p20" descr=""/>
            <p:cNvPicPr/>
            <p:nvPr/>
          </p:nvPicPr>
          <p:blipFill>
            <a:blip r:embed="rId3"/>
            <a:stretch/>
          </p:blipFill>
          <p:spPr>
            <a:xfrm rot="10800000">
              <a:off x="8242200" y="-1410840"/>
              <a:ext cx="2067480" cy="2067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6" name="Google Shape;199;p20"/>
            <p:cNvSpPr/>
            <p:nvPr/>
          </p:nvSpPr>
          <p:spPr>
            <a:xfrm>
              <a:off x="7978320" y="-1316160"/>
              <a:ext cx="2198160" cy="2198160"/>
            </a:xfrm>
            <a:custGeom>
              <a:avLst/>
              <a:gdLst/>
              <a:ah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57" name="Google Shape;200;p20" descr=""/>
          <p:cNvPicPr/>
          <p:nvPr/>
        </p:nvPicPr>
        <p:blipFill>
          <a:blip r:embed="rId4"/>
          <a:stretch/>
        </p:blipFill>
        <p:spPr>
          <a:xfrm>
            <a:off x="8325720" y="4375440"/>
            <a:ext cx="548640" cy="50256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158" name="Google Shape;201;p20"/>
          <p:cNvGraphicFramePr/>
          <p:nvPr/>
        </p:nvGraphicFramePr>
        <p:xfrm>
          <a:off x="1756800" y="1690560"/>
          <a:ext cx="5297400" cy="1182960"/>
        </p:xfrm>
        <a:graphic>
          <a:graphicData uri="http://schemas.openxmlformats.org/drawingml/2006/table">
            <a:tbl>
              <a:tblPr/>
              <a:tblGrid>
                <a:gridCol w="1324080"/>
                <a:gridCol w="1324080"/>
                <a:gridCol w="1324080"/>
                <a:gridCol w="1325160"/>
              </a:tblGrid>
              <a:tr h="1183320">
                <a:tc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59" name="Google Shape;202;p20"/>
          <p:cNvSpPr/>
          <p:nvPr/>
        </p:nvSpPr>
        <p:spPr>
          <a:xfrm>
            <a:off x="2147760" y="2966400"/>
            <a:ext cx="619200" cy="83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8000"/>
              </a:lnSpc>
              <a:buNone/>
              <a:tabLst>
                <a:tab algn="l" pos="0"/>
              </a:tabLst>
            </a:pPr>
            <a:r>
              <a:rPr b="0" lang="pt-BR" sz="5000" spc="-1" strike="noStrike">
                <a:solidFill>
                  <a:srgbClr val="52c7e7"/>
                </a:solidFill>
                <a:latin typeface="Montserrat ExtraBold"/>
                <a:ea typeface="Montserrat ExtraBold"/>
              </a:rPr>
              <a:t>0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160" name="Google Shape;203;p20"/>
          <p:cNvSpPr/>
          <p:nvPr/>
        </p:nvSpPr>
        <p:spPr>
          <a:xfrm>
            <a:off x="3473280" y="2904480"/>
            <a:ext cx="619200" cy="95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rmAutofit fontScale="93000"/>
          </a:bodyPr>
          <a:p>
            <a:pPr>
              <a:lnSpc>
                <a:spcPct val="108000"/>
              </a:lnSpc>
              <a:buNone/>
              <a:tabLst>
                <a:tab algn="l" pos="0"/>
              </a:tabLst>
            </a:pPr>
            <a:r>
              <a:rPr b="0" lang="pt-BR" sz="5000" spc="-1" strike="noStrike">
                <a:solidFill>
                  <a:srgbClr val="52c7e7"/>
                </a:solidFill>
                <a:latin typeface="Montserrat ExtraBold"/>
                <a:ea typeface="Montserrat ExtraBold"/>
              </a:rPr>
              <a:t>1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161" name="Google Shape;204;p20"/>
          <p:cNvSpPr/>
          <p:nvPr/>
        </p:nvSpPr>
        <p:spPr>
          <a:xfrm>
            <a:off x="4798440" y="2904480"/>
            <a:ext cx="548280" cy="95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rmAutofit fontScale="93000"/>
          </a:bodyPr>
          <a:p>
            <a:pPr>
              <a:lnSpc>
                <a:spcPct val="108000"/>
              </a:lnSpc>
              <a:buNone/>
              <a:tabLst>
                <a:tab algn="l" pos="0"/>
              </a:tabLst>
            </a:pPr>
            <a:r>
              <a:rPr b="0" lang="pt-BR" sz="5000" spc="-1" strike="noStrike">
                <a:solidFill>
                  <a:srgbClr val="52c7e7"/>
                </a:solidFill>
                <a:latin typeface="Montserrat ExtraBold"/>
                <a:ea typeface="Montserrat ExtraBold"/>
              </a:rPr>
              <a:t>2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162" name="Google Shape;205;p20"/>
          <p:cNvSpPr/>
          <p:nvPr/>
        </p:nvSpPr>
        <p:spPr>
          <a:xfrm>
            <a:off x="6053040" y="2904480"/>
            <a:ext cx="548280" cy="100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8000"/>
              </a:lnSpc>
              <a:buNone/>
              <a:tabLst>
                <a:tab algn="l" pos="0"/>
              </a:tabLst>
            </a:pPr>
            <a:r>
              <a:rPr b="0" lang="pt-BR" sz="5000" spc="-1" strike="noStrike">
                <a:solidFill>
                  <a:srgbClr val="52c7e7"/>
                </a:solidFill>
                <a:latin typeface="Montserrat ExtraBold"/>
                <a:ea typeface="Montserrat ExtraBold"/>
              </a:rPr>
              <a:t>3</a:t>
            </a:r>
            <a:endParaRPr b="0" lang="en-US" sz="5000" spc="-1" strike="noStrike">
              <a:latin typeface="Arial"/>
            </a:endParaRPr>
          </a:p>
        </p:txBody>
      </p:sp>
      <p:pic>
        <p:nvPicPr>
          <p:cNvPr id="163" name="Google Shape;206;p20" descr=""/>
          <p:cNvPicPr/>
          <p:nvPr/>
        </p:nvPicPr>
        <p:blipFill>
          <a:blip r:embed="rId5"/>
          <a:stretch/>
        </p:blipFill>
        <p:spPr>
          <a:xfrm>
            <a:off x="1955520" y="1805400"/>
            <a:ext cx="954000" cy="954000"/>
          </a:xfrm>
          <a:prstGeom prst="rect">
            <a:avLst/>
          </a:prstGeom>
          <a:ln w="0">
            <a:noFill/>
          </a:ln>
        </p:spPr>
      </p:pic>
      <p:pic>
        <p:nvPicPr>
          <p:cNvPr id="164" name="Google Shape;207;p20" descr=""/>
          <p:cNvPicPr/>
          <p:nvPr/>
        </p:nvPicPr>
        <p:blipFill>
          <a:blip r:embed="rId6"/>
          <a:stretch/>
        </p:blipFill>
        <p:spPr>
          <a:xfrm>
            <a:off x="3355560" y="1805400"/>
            <a:ext cx="954000" cy="954000"/>
          </a:xfrm>
          <a:prstGeom prst="rect">
            <a:avLst/>
          </a:prstGeom>
          <a:ln w="0">
            <a:noFill/>
          </a:ln>
        </p:spPr>
      </p:pic>
      <p:sp>
        <p:nvSpPr>
          <p:cNvPr id="165" name="Google Shape;208;p20"/>
          <p:cNvSpPr/>
          <p:nvPr/>
        </p:nvSpPr>
        <p:spPr>
          <a:xfrm>
            <a:off x="2476800" y="533520"/>
            <a:ext cx="3857400" cy="70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8000"/>
              </a:lnSpc>
              <a:buNone/>
              <a:tabLst>
                <a:tab algn="l" pos="0"/>
              </a:tabLst>
            </a:pPr>
            <a:r>
              <a:rPr b="0" lang="pt-BR" sz="3200" spc="-1" strike="noStrike">
                <a:solidFill>
                  <a:srgbClr val="52c7e7"/>
                </a:solidFill>
                <a:latin typeface="Montserrat ExtraBold"/>
                <a:ea typeface="Montserrat ExtraBold"/>
              </a:rPr>
              <a:t>[  ] tipo 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66" name="Google Shape;209;p20" descr=""/>
          <p:cNvPicPr/>
          <p:nvPr/>
        </p:nvPicPr>
        <p:blipFill>
          <a:blip r:embed="rId7"/>
          <a:stretch/>
        </p:blipFill>
        <p:spPr>
          <a:xfrm>
            <a:off x="4602960" y="1805400"/>
            <a:ext cx="954000" cy="954000"/>
          </a:xfrm>
          <a:prstGeom prst="rect">
            <a:avLst/>
          </a:prstGeom>
          <a:ln w="0">
            <a:noFill/>
          </a:ln>
        </p:spPr>
      </p:pic>
      <p:pic>
        <p:nvPicPr>
          <p:cNvPr id="167" name="Google Shape;210;p20" descr=""/>
          <p:cNvPicPr/>
          <p:nvPr/>
        </p:nvPicPr>
        <p:blipFill>
          <a:blip r:embed="rId8"/>
          <a:stretch/>
        </p:blipFill>
        <p:spPr>
          <a:xfrm>
            <a:off x="5850360" y="1805400"/>
            <a:ext cx="954000" cy="954000"/>
          </a:xfrm>
          <a:prstGeom prst="rect">
            <a:avLst/>
          </a:prstGeom>
          <a:ln w="0">
            <a:noFill/>
          </a:ln>
        </p:spPr>
      </p:pic>
      <p:sp>
        <p:nvSpPr>
          <p:cNvPr id="168" name="Google Shape;211;p20"/>
          <p:cNvSpPr/>
          <p:nvPr/>
        </p:nvSpPr>
        <p:spPr>
          <a:xfrm>
            <a:off x="3474360" y="4322520"/>
            <a:ext cx="716400" cy="35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Google Shape;212;p20"/>
          <p:cNvSpPr/>
          <p:nvPr/>
        </p:nvSpPr>
        <p:spPr>
          <a:xfrm>
            <a:off x="4195440" y="4501440"/>
            <a:ext cx="95400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slice[:2]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0" name="Google Shape;213;p20"/>
          <p:cNvSpPr/>
          <p:nvPr/>
        </p:nvSpPr>
        <p:spPr>
          <a:xfrm>
            <a:off x="1903680" y="3980160"/>
            <a:ext cx="42994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|-----------------------------------------|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1" name="Google Shape;214;p20"/>
          <p:cNvSpPr/>
          <p:nvPr/>
        </p:nvSpPr>
        <p:spPr>
          <a:xfrm>
            <a:off x="2026080" y="3579840"/>
            <a:ext cx="477792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|----------------------------------------------------------------------------|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2" name="Google Shape;215;p20"/>
          <p:cNvSpPr/>
          <p:nvPr/>
        </p:nvSpPr>
        <p:spPr>
          <a:xfrm>
            <a:off x="5900040" y="4049280"/>
            <a:ext cx="716400" cy="35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Google Shape;216;p20"/>
          <p:cNvSpPr/>
          <p:nvPr/>
        </p:nvSpPr>
        <p:spPr>
          <a:xfrm>
            <a:off x="6621120" y="4228200"/>
            <a:ext cx="95400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slice[:]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221;p21" descr=""/>
          <p:cNvPicPr/>
          <p:nvPr/>
        </p:nvPicPr>
        <p:blipFill>
          <a:blip r:embed="rId1"/>
          <a:stretch/>
        </p:blipFill>
        <p:spPr>
          <a:xfrm>
            <a:off x="2640600" y="2642040"/>
            <a:ext cx="3730320" cy="2212200"/>
          </a:xfrm>
          <a:prstGeom prst="rect">
            <a:avLst/>
          </a:prstGeom>
          <a:ln w="0">
            <a:noFill/>
          </a:ln>
        </p:spPr>
      </p:pic>
      <p:sp>
        <p:nvSpPr>
          <p:cNvPr id="175" name="Google Shape;222;p21"/>
          <p:cNvSpPr/>
          <p:nvPr/>
        </p:nvSpPr>
        <p:spPr>
          <a:xfrm>
            <a:off x="619920" y="450000"/>
            <a:ext cx="7771320" cy="74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9000"/>
              </a:lnSpc>
              <a:buNone/>
              <a:tabLst>
                <a:tab algn="l" pos="0"/>
              </a:tabLst>
            </a:pPr>
            <a:r>
              <a:rPr b="0" lang="pt-BR" sz="4500" spc="-1" strike="noStrike">
                <a:solidFill>
                  <a:srgbClr val="52c7e7"/>
                </a:solidFill>
                <a:latin typeface="Montserrat ExtraBold"/>
                <a:ea typeface="Montserrat ExtraBold"/>
              </a:rPr>
              <a:t>Maps</a:t>
            </a:r>
            <a:endParaRPr b="0" lang="en-US" sz="4500" spc="-1" strike="noStrike">
              <a:latin typeface="Arial"/>
            </a:endParaRPr>
          </a:p>
        </p:txBody>
      </p:sp>
      <p:grpSp>
        <p:nvGrpSpPr>
          <p:cNvPr id="176" name="Google Shape;223;p21"/>
          <p:cNvGrpSpPr/>
          <p:nvPr/>
        </p:nvGrpSpPr>
        <p:grpSpPr>
          <a:xfrm>
            <a:off x="7397640" y="3212640"/>
            <a:ext cx="3158640" cy="3033720"/>
            <a:chOff x="7397640" y="3212640"/>
            <a:chExt cx="3158640" cy="3033720"/>
          </a:xfrm>
        </p:grpSpPr>
        <p:pic>
          <p:nvPicPr>
            <p:cNvPr id="177" name="Google Shape;224;p21" descr=""/>
            <p:cNvPicPr/>
            <p:nvPr/>
          </p:nvPicPr>
          <p:blipFill>
            <a:blip r:embed="rId2"/>
            <a:stretch/>
          </p:blipFill>
          <p:spPr>
            <a:xfrm>
              <a:off x="8384760" y="4429440"/>
              <a:ext cx="489600" cy="448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8" name="Google Shape;225;p21"/>
            <p:cNvSpPr/>
            <p:nvPr/>
          </p:nvSpPr>
          <p:spPr>
            <a:xfrm>
              <a:off x="8481960" y="3212640"/>
              <a:ext cx="870840" cy="874800"/>
            </a:xfrm>
            <a:custGeom>
              <a:avLst/>
              <a:gdLst/>
              <a:ah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79" name="Google Shape;226;p21" descr=""/>
            <p:cNvPicPr/>
            <p:nvPr/>
          </p:nvPicPr>
          <p:blipFill>
            <a:blip r:embed="rId3"/>
            <a:stretch/>
          </p:blipFill>
          <p:spPr>
            <a:xfrm>
              <a:off x="7888320" y="3578400"/>
              <a:ext cx="2667960" cy="2667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0" name="Google Shape;227;p21"/>
            <p:cNvSpPr/>
            <p:nvPr/>
          </p:nvSpPr>
          <p:spPr>
            <a:xfrm>
              <a:off x="7397640" y="4629240"/>
              <a:ext cx="1518840" cy="1518840"/>
            </a:xfrm>
            <a:custGeom>
              <a:avLst/>
              <a:gdLst/>
              <a:ah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8cbee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1" name="Google Shape;228;p21"/>
          <p:cNvGrpSpPr/>
          <p:nvPr/>
        </p:nvGrpSpPr>
        <p:grpSpPr>
          <a:xfrm>
            <a:off x="-1130400" y="-1155240"/>
            <a:ext cx="2320200" cy="2325240"/>
            <a:chOff x="-1130400" y="-1155240"/>
            <a:chExt cx="2320200" cy="2325240"/>
          </a:xfrm>
        </p:grpSpPr>
        <p:pic>
          <p:nvPicPr>
            <p:cNvPr id="182" name="Google Shape;229;p21" descr=""/>
            <p:cNvPicPr/>
            <p:nvPr/>
          </p:nvPicPr>
          <p:blipFill>
            <a:blip r:embed="rId4"/>
            <a:stretch/>
          </p:blipFill>
          <p:spPr>
            <a:xfrm rot="10800000">
              <a:off x="-1130400" y="-1155240"/>
              <a:ext cx="2067480" cy="2067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3" name="Google Shape;230;p21"/>
            <p:cNvSpPr/>
            <p:nvPr/>
          </p:nvSpPr>
          <p:spPr>
            <a:xfrm>
              <a:off x="-1008360" y="-1028160"/>
              <a:ext cx="2198160" cy="2198160"/>
            </a:xfrm>
            <a:custGeom>
              <a:avLst/>
              <a:gdLst/>
              <a:ah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2024-09-10T17:01:26Z</dcterms:modified>
  <cp:revision>1</cp:revision>
  <dc:subject/>
  <dc:title/>
</cp:coreProperties>
</file>